
<file path=[Content_Types].xml><?xml version="1.0" encoding="utf-8"?>
<Types xmlns="http://schemas.openxmlformats.org/package/2006/content-types">
  <Default Extension="fntdata" ContentType="application/x-fontdata"/>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9" r:id="rId3"/>
    <p:sldId id="294" r:id="rId4"/>
    <p:sldId id="262" r:id="rId5"/>
    <p:sldId id="296" r:id="rId6"/>
    <p:sldId id="264" r:id="rId7"/>
    <p:sldId id="265" r:id="rId8"/>
    <p:sldId id="298" r:id="rId9"/>
    <p:sldId id="299" r:id="rId10"/>
    <p:sldId id="302" r:id="rId11"/>
    <p:sldId id="300" r:id="rId12"/>
    <p:sldId id="301" r:id="rId13"/>
    <p:sldId id="297" r:id="rId14"/>
  </p:sldIdLst>
  <p:sldSz cx="9144000" cy="5143500" type="screen16x9"/>
  <p:notesSz cx="6858000" cy="9144000"/>
  <p:embeddedFontLst>
    <p:embeddedFont>
      <p:font typeface="EB Garamond" panose="00000500000000000000" pitchFamily="2" charset="0"/>
      <p:regular r:id="rId16"/>
      <p:bold r:id="rId17"/>
      <p:italic r:id="rId18"/>
      <p:boldItalic r:id="rId19"/>
    </p:embeddedFont>
    <p:embeddedFont>
      <p:font typeface="Garamond" panose="02020404030301010803" pitchFamily="18" charset="0"/>
      <p:regular r:id="rId20"/>
      <p:bold r:id="rId21"/>
      <p:italic r:id="rId22"/>
    </p:embeddedFont>
    <p:embeddedFont>
      <p:font typeface="Inter Light" panose="02000503000000020004" pitchFamily="2" charset="0"/>
      <p:regular r:id="rId23"/>
    </p:embeddedFont>
    <p:embeddedFont>
      <p:font typeface="Montserrat Black" panose="00000A00000000000000" pitchFamily="2" charset="0"/>
      <p:bold r:id="rId24"/>
      <p:boldItalic r:id="rId25"/>
    </p:embeddedFont>
    <p:embeddedFont>
      <p:font typeface="Montserrat ExtraBold" panose="00000900000000000000" pitchFamily="2" charset="0"/>
      <p:bold r:id="rId26"/>
      <p:boldItalic r:id="rId27"/>
    </p:embeddedFont>
    <p:embeddedFont>
      <p:font typeface="Montserrat Light" panose="00000400000000000000" pitchFamily="2" charset="0"/>
      <p:regular r:id="rId28"/>
      <p:bold r:id="rId29"/>
      <p:italic r:id="rId30"/>
      <p:boldItalic r:id="rId31"/>
    </p:embeddedFont>
    <p:embeddedFont>
      <p:font typeface="Montserrat Medium" panose="00000600000000000000" pitchFamily="2" charset="0"/>
      <p:regular r:id="rId32"/>
      <p:italic r:id="rId33"/>
    </p:embeddedFont>
    <p:embeddedFont>
      <p:font typeface="Source Serif Pro" panose="02040603050405020204" pitchFamily="18" charset="0"/>
      <p:regular r:id="rId34"/>
      <p:bold r:id="rId35"/>
      <p:italic r:id="rId36"/>
      <p:boldItalic r:id="rId37"/>
    </p:embeddedFont>
    <p:embeddedFont>
      <p:font typeface="Squada One" panose="020B0604020202020204"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81E58DF-B68C-4A2A-B2AA-1C4EDF2B8E7C}">
  <a:tblStyle styleId="{981E58DF-B68C-4A2A-B2AA-1C4EDF2B8E7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78" y="72"/>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presProps" Target="presProps.xml"/><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s>
</file>

<file path=ppt/media/image1.jpeg>
</file>

<file path=ppt/media/image10.pn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6c698b0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6c698b0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56c698b077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56c698b077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516612d386_1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516612d386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56c698b077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56c698b077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solidFill>
          <a:srgbClr val="FFFFFF"/>
        </a:solidFill>
        <a:effectLst/>
      </p:bgPr>
    </p:bg>
    <p:spTree>
      <p:nvGrpSpPr>
        <p:cNvPr id="1" name="Shape 8"/>
        <p:cNvGrpSpPr/>
        <p:nvPr/>
      </p:nvGrpSpPr>
      <p:grpSpPr>
        <a:xfrm>
          <a:off x="0" y="0"/>
          <a:ext cx="0" cy="0"/>
          <a:chOff x="0" y="0"/>
          <a:chExt cx="0" cy="0"/>
        </a:xfrm>
      </p:grpSpPr>
      <p:sp>
        <p:nvSpPr>
          <p:cNvPr id="9" name="Google Shape;9;p2"/>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86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2" name="Google Shape;12;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3" name="Google Shape;13;p2"/>
          <p:cNvSpPr txBox="1">
            <a:spLocks noGrp="1"/>
          </p:cNvSpPr>
          <p:nvPr>
            <p:ph type="ctrTitle"/>
          </p:nvPr>
        </p:nvSpPr>
        <p:spPr>
          <a:xfrm flipH="1">
            <a:off x="623625" y="2236500"/>
            <a:ext cx="3576900" cy="670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Montserrat ExtraBold"/>
              <a:buNone/>
              <a:defRPr sz="3600">
                <a:latin typeface="Montserrat ExtraBold"/>
                <a:ea typeface="Montserrat ExtraBold"/>
                <a:cs typeface="Montserrat ExtraBold"/>
                <a:sym typeface="Montserrat Extra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flipH="1">
            <a:off x="623500" y="3116767"/>
            <a:ext cx="3629100" cy="67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EB Garamond"/>
              <a:buNone/>
              <a:defRPr sz="1400">
                <a:latin typeface="EB Garamond"/>
                <a:ea typeface="EB Garamond"/>
                <a:cs typeface="EB Garamond"/>
                <a:sym typeface="EB Garamond"/>
              </a:defRPr>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5" name="Google Shape;15;p2"/>
          <p:cNvSpPr/>
          <p:nvPr/>
        </p:nvSpPr>
        <p:spPr>
          <a:xfrm>
            <a:off x="4099510" y="-103020"/>
            <a:ext cx="5995571" cy="6199231"/>
          </a:xfrm>
          <a:custGeom>
            <a:avLst/>
            <a:gdLst/>
            <a:ahLst/>
            <a:cxnLst/>
            <a:rect l="l" t="t" r="r" b="b"/>
            <a:pathLst>
              <a:path w="201481" h="208325" extrusionOk="0">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1">
  <p:cSld name="CUSTOM_7">
    <p:spTree>
      <p:nvGrpSpPr>
        <p:cNvPr id="1" name="Shape 39"/>
        <p:cNvGrpSpPr/>
        <p:nvPr/>
      </p:nvGrpSpPr>
      <p:grpSpPr>
        <a:xfrm>
          <a:off x="0" y="0"/>
          <a:ext cx="0" cy="0"/>
          <a:chOff x="0" y="0"/>
          <a:chExt cx="0" cy="0"/>
        </a:xfrm>
      </p:grpSpPr>
      <p:sp>
        <p:nvSpPr>
          <p:cNvPr id="40" name="Google Shape;40;p4"/>
          <p:cNvSpPr/>
          <p:nvPr/>
        </p:nvSpPr>
        <p:spPr>
          <a:xfrm rot="-5400000">
            <a:off x="-101015" y="-226845"/>
            <a:ext cx="5995571" cy="6199231"/>
          </a:xfrm>
          <a:custGeom>
            <a:avLst/>
            <a:gdLst/>
            <a:ahLst/>
            <a:cxnLst/>
            <a:rect l="l" t="t" r="r" b="b"/>
            <a:pathLst>
              <a:path w="201481" h="208325" extrusionOk="0">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9AD7D2">
              <a:alpha val="1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42" name="Google Shape;42;p4"/>
          <p:cNvSpPr txBox="1">
            <a:spLocks noGrp="1"/>
          </p:cNvSpPr>
          <p:nvPr>
            <p:ph type="subTitle" idx="1"/>
          </p:nvPr>
        </p:nvSpPr>
        <p:spPr>
          <a:xfrm>
            <a:off x="831200" y="2314225"/>
            <a:ext cx="42249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CUSTOM_13">
    <p:spTree>
      <p:nvGrpSpPr>
        <p:cNvPr id="1" name="Shape 43"/>
        <p:cNvGrpSpPr/>
        <p:nvPr/>
      </p:nvGrpSpPr>
      <p:grpSpPr>
        <a:xfrm>
          <a:off x="0" y="0"/>
          <a:ext cx="0" cy="0"/>
          <a:chOff x="0" y="0"/>
          <a:chExt cx="0" cy="0"/>
        </a:xfrm>
      </p:grpSpPr>
      <p:sp>
        <p:nvSpPr>
          <p:cNvPr id="44" name="Google Shape;44;p5"/>
          <p:cNvSpPr/>
          <p:nvPr/>
        </p:nvSpPr>
        <p:spPr>
          <a:xfrm>
            <a:off x="3356560" y="-236370"/>
            <a:ext cx="5995571" cy="6199231"/>
          </a:xfrm>
          <a:custGeom>
            <a:avLst/>
            <a:gdLst/>
            <a:ahLst/>
            <a:cxnLst/>
            <a:rect l="l" t="t" r="r" b="b"/>
            <a:pathLst>
              <a:path w="201481" h="208325" extrusionOk="0">
                <a:moveTo>
                  <a:pt x="11154" y="0"/>
                </a:moveTo>
                <a:cubicBezTo>
                  <a:pt x="4056" y="11322"/>
                  <a:pt x="0" y="25053"/>
                  <a:pt x="2324" y="39924"/>
                </a:cubicBezTo>
                <a:cubicBezTo>
                  <a:pt x="9717" y="87327"/>
                  <a:pt x="46473" y="78032"/>
                  <a:pt x="51839" y="97677"/>
                </a:cubicBezTo>
                <a:cubicBezTo>
                  <a:pt x="53106" y="102282"/>
                  <a:pt x="52853" y="108577"/>
                  <a:pt x="51712" y="115464"/>
                </a:cubicBezTo>
                <a:cubicBezTo>
                  <a:pt x="47938" y="138856"/>
                  <a:pt x="66191" y="159846"/>
                  <a:pt x="89765" y="159846"/>
                </a:cubicBezTo>
                <a:cubicBezTo>
                  <a:pt x="90204" y="159846"/>
                  <a:pt x="90644" y="159839"/>
                  <a:pt x="91087" y="159824"/>
                </a:cubicBezTo>
                <a:cubicBezTo>
                  <a:pt x="97764" y="159584"/>
                  <a:pt x="104483" y="159440"/>
                  <a:pt x="110886" y="159440"/>
                </a:cubicBezTo>
                <a:cubicBezTo>
                  <a:pt x="119109" y="159440"/>
                  <a:pt x="126814" y="159677"/>
                  <a:pt x="133250" y="160247"/>
                </a:cubicBezTo>
                <a:cubicBezTo>
                  <a:pt x="155895" y="162275"/>
                  <a:pt x="147826" y="197383"/>
                  <a:pt x="191257" y="208325"/>
                </a:cubicBezTo>
                <a:lnTo>
                  <a:pt x="195270" y="208325"/>
                </a:lnTo>
                <a:cubicBezTo>
                  <a:pt x="198692" y="208325"/>
                  <a:pt x="201481" y="205536"/>
                  <a:pt x="201481" y="202072"/>
                </a:cubicBezTo>
                <a:lnTo>
                  <a:pt x="201481" y="5999"/>
                </a:lnTo>
                <a:cubicBezTo>
                  <a:pt x="201481" y="3211"/>
                  <a:pt x="199622" y="760"/>
                  <a:pt x="196960" y="0"/>
                </a:cubicBezTo>
                <a:close/>
              </a:path>
            </a:pathLst>
          </a:custGeom>
          <a:solidFill>
            <a:srgbClr val="FFF2CC">
              <a:alpha val="3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txBox="1">
            <a:spLocks noGrp="1"/>
          </p:cNvSpPr>
          <p:nvPr>
            <p:ph type="subTitle" idx="1"/>
          </p:nvPr>
        </p:nvSpPr>
        <p:spPr>
          <a:xfrm>
            <a:off x="2286775" y="1780575"/>
            <a:ext cx="47175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46" name="Google Shape;46;p5"/>
          <p:cNvSpPr txBox="1">
            <a:spLocks noGrp="1"/>
          </p:cNvSpPr>
          <p:nvPr>
            <p:ph type="ctrTitle"/>
          </p:nvPr>
        </p:nvSpPr>
        <p:spPr>
          <a:xfrm>
            <a:off x="3099175" y="2412374"/>
            <a:ext cx="3092700" cy="54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
  <p:cSld name="CUSTOM_12">
    <p:spTree>
      <p:nvGrpSpPr>
        <p:cNvPr id="1" name="Shape 47"/>
        <p:cNvGrpSpPr/>
        <p:nvPr/>
      </p:nvGrpSpPr>
      <p:grpSpPr>
        <a:xfrm>
          <a:off x="0" y="0"/>
          <a:ext cx="0" cy="0"/>
          <a:chOff x="0" y="0"/>
          <a:chExt cx="0" cy="0"/>
        </a:xfrm>
      </p:grpSpPr>
      <p:sp>
        <p:nvSpPr>
          <p:cNvPr id="48" name="Google Shape;48;p6"/>
          <p:cNvSpPr txBox="1">
            <a:spLocks noGrp="1"/>
          </p:cNvSpPr>
          <p:nvPr>
            <p:ph type="ctrTitle"/>
          </p:nvPr>
        </p:nvSpPr>
        <p:spPr>
          <a:xfrm>
            <a:off x="858475" y="2734950"/>
            <a:ext cx="25602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49" name="Google Shape;49;p6"/>
          <p:cNvSpPr txBox="1">
            <a:spLocks noGrp="1"/>
          </p:cNvSpPr>
          <p:nvPr>
            <p:ph type="subTitle" idx="1"/>
          </p:nvPr>
        </p:nvSpPr>
        <p:spPr>
          <a:xfrm>
            <a:off x="1019574" y="2955100"/>
            <a:ext cx="22380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50" name="Google Shape;50;p6"/>
          <p:cNvSpPr/>
          <p:nvPr/>
        </p:nvSpPr>
        <p:spPr>
          <a:xfrm>
            <a:off x="742950" y="710350"/>
            <a:ext cx="8686800" cy="279600"/>
          </a:xfrm>
          <a:prstGeom prst="rect">
            <a:avLst/>
          </a:prstGeom>
          <a:solidFill>
            <a:srgbClr val="74C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txBox="1">
            <a:spLocks noGrp="1"/>
          </p:cNvSpPr>
          <p:nvPr>
            <p:ph type="ctrTitle" idx="2"/>
          </p:nvPr>
        </p:nvSpPr>
        <p:spPr>
          <a:xfrm>
            <a:off x="790975" y="720000"/>
            <a:ext cx="5012400" cy="314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None/>
              <a:defRPr sz="1200">
                <a:solidFill>
                  <a:srgbClr val="FFFFFF"/>
                </a:solidFill>
              </a:defRPr>
            </a:lvl1pPr>
            <a:lvl2pPr lvl="1" algn="ctr" rtl="0">
              <a:spcBef>
                <a:spcPts val="0"/>
              </a:spcBef>
              <a:spcAft>
                <a:spcPts val="0"/>
              </a:spcAft>
              <a:buClr>
                <a:srgbClr val="000000"/>
              </a:buClr>
              <a:buSzPts val="1100"/>
              <a:buNone/>
              <a:defRPr sz="1100">
                <a:solidFill>
                  <a:srgbClr val="000000"/>
                </a:solidFill>
              </a:defRPr>
            </a:lvl2pPr>
            <a:lvl3pPr lvl="2" algn="ctr" rtl="0">
              <a:spcBef>
                <a:spcPts val="0"/>
              </a:spcBef>
              <a:spcAft>
                <a:spcPts val="0"/>
              </a:spcAft>
              <a:buClr>
                <a:srgbClr val="000000"/>
              </a:buClr>
              <a:buSzPts val="1100"/>
              <a:buNone/>
              <a:defRPr sz="1100">
                <a:solidFill>
                  <a:srgbClr val="000000"/>
                </a:solidFill>
              </a:defRPr>
            </a:lvl3pPr>
            <a:lvl4pPr lvl="3" algn="ctr" rtl="0">
              <a:spcBef>
                <a:spcPts val="0"/>
              </a:spcBef>
              <a:spcAft>
                <a:spcPts val="0"/>
              </a:spcAft>
              <a:buClr>
                <a:srgbClr val="000000"/>
              </a:buClr>
              <a:buSzPts val="1100"/>
              <a:buNone/>
              <a:defRPr sz="1100">
                <a:solidFill>
                  <a:srgbClr val="000000"/>
                </a:solidFill>
              </a:defRPr>
            </a:lvl4pPr>
            <a:lvl5pPr lvl="4" algn="ctr" rtl="0">
              <a:spcBef>
                <a:spcPts val="0"/>
              </a:spcBef>
              <a:spcAft>
                <a:spcPts val="0"/>
              </a:spcAft>
              <a:buClr>
                <a:srgbClr val="000000"/>
              </a:buClr>
              <a:buSzPts val="1100"/>
              <a:buNone/>
              <a:defRPr sz="1100">
                <a:solidFill>
                  <a:srgbClr val="000000"/>
                </a:solidFill>
              </a:defRPr>
            </a:lvl5pPr>
            <a:lvl6pPr lvl="5" algn="ctr" rtl="0">
              <a:spcBef>
                <a:spcPts val="0"/>
              </a:spcBef>
              <a:spcAft>
                <a:spcPts val="0"/>
              </a:spcAft>
              <a:buClr>
                <a:srgbClr val="000000"/>
              </a:buClr>
              <a:buSzPts val="1100"/>
              <a:buNone/>
              <a:defRPr sz="1100">
                <a:solidFill>
                  <a:srgbClr val="000000"/>
                </a:solidFill>
              </a:defRPr>
            </a:lvl6pPr>
            <a:lvl7pPr lvl="6" algn="ctr" rtl="0">
              <a:spcBef>
                <a:spcPts val="0"/>
              </a:spcBef>
              <a:spcAft>
                <a:spcPts val="0"/>
              </a:spcAft>
              <a:buClr>
                <a:srgbClr val="000000"/>
              </a:buClr>
              <a:buSzPts val="1100"/>
              <a:buNone/>
              <a:defRPr sz="1100">
                <a:solidFill>
                  <a:srgbClr val="000000"/>
                </a:solidFill>
              </a:defRPr>
            </a:lvl7pPr>
            <a:lvl8pPr lvl="7" algn="ctr" rtl="0">
              <a:spcBef>
                <a:spcPts val="0"/>
              </a:spcBef>
              <a:spcAft>
                <a:spcPts val="0"/>
              </a:spcAft>
              <a:buClr>
                <a:srgbClr val="000000"/>
              </a:buClr>
              <a:buSzPts val="1100"/>
              <a:buNone/>
              <a:defRPr sz="1100">
                <a:solidFill>
                  <a:srgbClr val="000000"/>
                </a:solidFill>
              </a:defRPr>
            </a:lvl8pPr>
            <a:lvl9pPr lvl="8" algn="ctr" rtl="0">
              <a:spcBef>
                <a:spcPts val="0"/>
              </a:spcBef>
              <a:spcAft>
                <a:spcPts val="0"/>
              </a:spcAft>
              <a:buClr>
                <a:srgbClr val="000000"/>
              </a:buClr>
              <a:buSzPts val="1100"/>
              <a:buNone/>
              <a:defRPr sz="1100">
                <a:solidFill>
                  <a:srgbClr val="000000"/>
                </a:solidFill>
              </a:defRPr>
            </a:lvl9pPr>
          </a:lstStyle>
          <a:p>
            <a:endParaRPr/>
          </a:p>
        </p:txBody>
      </p:sp>
      <p:sp>
        <p:nvSpPr>
          <p:cNvPr id="52" name="Google Shape;52;p6"/>
          <p:cNvSpPr/>
          <p:nvPr/>
        </p:nvSpPr>
        <p:spPr>
          <a:xfrm>
            <a:off x="419100" y="732400"/>
            <a:ext cx="235500" cy="235500"/>
          </a:xfrm>
          <a:prstGeom prst="ellipse">
            <a:avLst/>
          </a:prstGeom>
          <a:solidFill>
            <a:srgbClr val="FFC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5250" y="732400"/>
            <a:ext cx="235500" cy="235500"/>
          </a:xfrm>
          <a:prstGeom prst="ellipse">
            <a:avLst/>
          </a:pr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txBox="1">
            <a:spLocks noGrp="1"/>
          </p:cNvSpPr>
          <p:nvPr>
            <p:ph type="subTitle" idx="3"/>
          </p:nvPr>
        </p:nvSpPr>
        <p:spPr>
          <a:xfrm>
            <a:off x="5934474" y="2955100"/>
            <a:ext cx="22380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55" name="Google Shape;55;p6"/>
          <p:cNvSpPr txBox="1">
            <a:spLocks noGrp="1"/>
          </p:cNvSpPr>
          <p:nvPr>
            <p:ph type="ctrTitle" idx="4"/>
          </p:nvPr>
        </p:nvSpPr>
        <p:spPr>
          <a:xfrm>
            <a:off x="5773375" y="2734950"/>
            <a:ext cx="25602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56" name="Google Shape;56;p6"/>
          <p:cNvSpPr txBox="1">
            <a:spLocks noGrp="1"/>
          </p:cNvSpPr>
          <p:nvPr>
            <p:ph type="subTitle" idx="5"/>
          </p:nvPr>
        </p:nvSpPr>
        <p:spPr>
          <a:xfrm>
            <a:off x="3452999" y="2052750"/>
            <a:ext cx="2238000" cy="9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57" name="Google Shape;57;p6"/>
          <p:cNvSpPr txBox="1">
            <a:spLocks noGrp="1"/>
          </p:cNvSpPr>
          <p:nvPr>
            <p:ph type="ctrTitle" idx="6"/>
          </p:nvPr>
        </p:nvSpPr>
        <p:spPr>
          <a:xfrm>
            <a:off x="3291900" y="1832600"/>
            <a:ext cx="2560200" cy="319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
              <a:buNone/>
              <a:defRPr sz="12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6">
    <p:bg>
      <p:bgPr>
        <a:solidFill>
          <a:srgbClr val="FFFFFF"/>
        </a:solidFill>
        <a:effectLst/>
      </p:bgPr>
    </p:bg>
    <p:spTree>
      <p:nvGrpSpPr>
        <p:cNvPr id="1" name="Shape 58"/>
        <p:cNvGrpSpPr/>
        <p:nvPr/>
      </p:nvGrpSpPr>
      <p:grpSpPr>
        <a:xfrm>
          <a:off x="0" y="0"/>
          <a:ext cx="0" cy="0"/>
          <a:chOff x="0" y="0"/>
          <a:chExt cx="0" cy="0"/>
        </a:xfrm>
      </p:grpSpPr>
      <p:sp>
        <p:nvSpPr>
          <p:cNvPr id="59" name="Google Shape;59;p7"/>
          <p:cNvSpPr/>
          <p:nvPr/>
        </p:nvSpPr>
        <p:spPr>
          <a:xfrm>
            <a:off x="742950" y="710350"/>
            <a:ext cx="8686800" cy="279600"/>
          </a:xfrm>
          <a:prstGeom prst="rect">
            <a:avLst/>
          </a:prstGeom>
          <a:solidFill>
            <a:srgbClr val="74C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txBox="1">
            <a:spLocks noGrp="1"/>
          </p:cNvSpPr>
          <p:nvPr>
            <p:ph type="ctrTitle"/>
          </p:nvPr>
        </p:nvSpPr>
        <p:spPr>
          <a:xfrm>
            <a:off x="790975" y="720000"/>
            <a:ext cx="5012400" cy="314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None/>
              <a:defRPr sz="1200">
                <a:solidFill>
                  <a:srgbClr val="FFFFFF"/>
                </a:solidFill>
              </a:defRPr>
            </a:lvl1pPr>
            <a:lvl2pPr lvl="1" algn="ctr" rtl="0">
              <a:spcBef>
                <a:spcPts val="0"/>
              </a:spcBef>
              <a:spcAft>
                <a:spcPts val="0"/>
              </a:spcAft>
              <a:buClr>
                <a:srgbClr val="000000"/>
              </a:buClr>
              <a:buSzPts val="1100"/>
              <a:buNone/>
              <a:defRPr sz="1100">
                <a:solidFill>
                  <a:srgbClr val="000000"/>
                </a:solidFill>
              </a:defRPr>
            </a:lvl2pPr>
            <a:lvl3pPr lvl="2" algn="ctr" rtl="0">
              <a:spcBef>
                <a:spcPts val="0"/>
              </a:spcBef>
              <a:spcAft>
                <a:spcPts val="0"/>
              </a:spcAft>
              <a:buClr>
                <a:srgbClr val="000000"/>
              </a:buClr>
              <a:buSzPts val="1100"/>
              <a:buNone/>
              <a:defRPr sz="1100">
                <a:solidFill>
                  <a:srgbClr val="000000"/>
                </a:solidFill>
              </a:defRPr>
            </a:lvl3pPr>
            <a:lvl4pPr lvl="3" algn="ctr" rtl="0">
              <a:spcBef>
                <a:spcPts val="0"/>
              </a:spcBef>
              <a:spcAft>
                <a:spcPts val="0"/>
              </a:spcAft>
              <a:buClr>
                <a:srgbClr val="000000"/>
              </a:buClr>
              <a:buSzPts val="1100"/>
              <a:buNone/>
              <a:defRPr sz="1100">
                <a:solidFill>
                  <a:srgbClr val="000000"/>
                </a:solidFill>
              </a:defRPr>
            </a:lvl4pPr>
            <a:lvl5pPr lvl="4" algn="ctr" rtl="0">
              <a:spcBef>
                <a:spcPts val="0"/>
              </a:spcBef>
              <a:spcAft>
                <a:spcPts val="0"/>
              </a:spcAft>
              <a:buClr>
                <a:srgbClr val="000000"/>
              </a:buClr>
              <a:buSzPts val="1100"/>
              <a:buNone/>
              <a:defRPr sz="1100">
                <a:solidFill>
                  <a:srgbClr val="000000"/>
                </a:solidFill>
              </a:defRPr>
            </a:lvl5pPr>
            <a:lvl6pPr lvl="5" algn="ctr" rtl="0">
              <a:spcBef>
                <a:spcPts val="0"/>
              </a:spcBef>
              <a:spcAft>
                <a:spcPts val="0"/>
              </a:spcAft>
              <a:buClr>
                <a:srgbClr val="000000"/>
              </a:buClr>
              <a:buSzPts val="1100"/>
              <a:buNone/>
              <a:defRPr sz="1100">
                <a:solidFill>
                  <a:srgbClr val="000000"/>
                </a:solidFill>
              </a:defRPr>
            </a:lvl6pPr>
            <a:lvl7pPr lvl="6" algn="ctr" rtl="0">
              <a:spcBef>
                <a:spcPts val="0"/>
              </a:spcBef>
              <a:spcAft>
                <a:spcPts val="0"/>
              </a:spcAft>
              <a:buClr>
                <a:srgbClr val="000000"/>
              </a:buClr>
              <a:buSzPts val="1100"/>
              <a:buNone/>
              <a:defRPr sz="1100">
                <a:solidFill>
                  <a:srgbClr val="000000"/>
                </a:solidFill>
              </a:defRPr>
            </a:lvl7pPr>
            <a:lvl8pPr lvl="7" algn="ctr" rtl="0">
              <a:spcBef>
                <a:spcPts val="0"/>
              </a:spcBef>
              <a:spcAft>
                <a:spcPts val="0"/>
              </a:spcAft>
              <a:buClr>
                <a:srgbClr val="000000"/>
              </a:buClr>
              <a:buSzPts val="1100"/>
              <a:buNone/>
              <a:defRPr sz="1100">
                <a:solidFill>
                  <a:srgbClr val="000000"/>
                </a:solidFill>
              </a:defRPr>
            </a:lvl8pPr>
            <a:lvl9pPr lvl="8" algn="ctr" rtl="0">
              <a:spcBef>
                <a:spcPts val="0"/>
              </a:spcBef>
              <a:spcAft>
                <a:spcPts val="0"/>
              </a:spcAft>
              <a:buClr>
                <a:srgbClr val="000000"/>
              </a:buClr>
              <a:buSzPts val="1100"/>
              <a:buNone/>
              <a:defRPr sz="1100">
                <a:solidFill>
                  <a:srgbClr val="000000"/>
                </a:solidFill>
              </a:defRPr>
            </a:lvl9pPr>
          </a:lstStyle>
          <a:p>
            <a:endParaRPr/>
          </a:p>
        </p:txBody>
      </p:sp>
      <p:sp>
        <p:nvSpPr>
          <p:cNvPr id="61" name="Google Shape;61;p7"/>
          <p:cNvSpPr/>
          <p:nvPr/>
        </p:nvSpPr>
        <p:spPr>
          <a:xfrm>
            <a:off x="419100" y="732400"/>
            <a:ext cx="235500" cy="235500"/>
          </a:xfrm>
          <a:prstGeom prst="ellipse">
            <a:avLst/>
          </a:prstGeom>
          <a:solidFill>
            <a:srgbClr val="FFC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95250" y="732400"/>
            <a:ext cx="235500" cy="235500"/>
          </a:xfrm>
          <a:prstGeom prst="ellipse">
            <a:avLst/>
          </a:pr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434343"/>
              </a:buClr>
              <a:buSzPts val="2800"/>
              <a:buFont typeface="Montserrat ExtraBold"/>
              <a:buNone/>
              <a:defRPr sz="2800">
                <a:solidFill>
                  <a:srgbClr val="434343"/>
                </a:solidFill>
                <a:latin typeface="Montserrat ExtraBold"/>
                <a:ea typeface="Montserrat ExtraBold"/>
                <a:cs typeface="Montserrat ExtraBold"/>
                <a:sym typeface="Montserrat ExtraBold"/>
              </a:defRPr>
            </a:lvl1pPr>
            <a:lvl2pPr lvl="1"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2pPr>
            <a:lvl3pPr lvl="2"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3pPr>
            <a:lvl4pPr lvl="3"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4pPr>
            <a:lvl5pPr lvl="4"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5pPr>
            <a:lvl6pPr lvl="5"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6pPr>
            <a:lvl7pPr lvl="6"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7pPr>
            <a:lvl8pPr lvl="7"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8pPr>
            <a:lvl9pPr lvl="8" rtl="0">
              <a:spcBef>
                <a:spcPts val="0"/>
              </a:spcBef>
              <a:spcAft>
                <a:spcPts val="0"/>
              </a:spcAft>
              <a:buClr>
                <a:srgbClr val="434343"/>
              </a:buClr>
              <a:buSzPts val="2800"/>
              <a:buFont typeface="Squada One"/>
              <a:buNone/>
              <a:defRPr sz="2800">
                <a:solidFill>
                  <a:srgbClr val="434343"/>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1pPr>
            <a:lvl2pPr marL="914400" lvl="1"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2pPr>
            <a:lvl3pPr marL="1371600" lvl="2"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3pPr>
            <a:lvl4pPr marL="1828800" lvl="3"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4pPr>
            <a:lvl5pPr marL="2286000" lvl="4"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5pPr>
            <a:lvl6pPr marL="2743200" lvl="5"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6pPr>
            <a:lvl7pPr marL="3200400" lvl="6"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7pPr>
            <a:lvl8pPr marL="3657600" lvl="7" indent="-304800" rtl="0">
              <a:lnSpc>
                <a:spcPct val="115000"/>
              </a:lnSpc>
              <a:spcBef>
                <a:spcPts val="1600"/>
              </a:spcBef>
              <a:spcAft>
                <a:spcPts val="0"/>
              </a:spcAft>
              <a:buClr>
                <a:srgbClr val="434343"/>
              </a:buClr>
              <a:buSzPts val="1200"/>
              <a:buFont typeface="EB Garamond"/>
              <a:buChar char="○"/>
              <a:defRPr sz="1200">
                <a:solidFill>
                  <a:srgbClr val="434343"/>
                </a:solidFill>
                <a:latin typeface="EB Garamond"/>
                <a:ea typeface="EB Garamond"/>
                <a:cs typeface="EB Garamond"/>
                <a:sym typeface="EB Garamond"/>
              </a:defRPr>
            </a:lvl8pPr>
            <a:lvl9pPr marL="4114800" lvl="8" indent="-304800" rtl="0">
              <a:lnSpc>
                <a:spcPct val="115000"/>
              </a:lnSpc>
              <a:spcBef>
                <a:spcPts val="1600"/>
              </a:spcBef>
              <a:spcAft>
                <a:spcPts val="1600"/>
              </a:spcAft>
              <a:buClr>
                <a:srgbClr val="434343"/>
              </a:buClr>
              <a:buSzPts val="1200"/>
              <a:buFont typeface="EB Garamond"/>
              <a:buChar char="■"/>
              <a:defRPr sz="1200">
                <a:solidFill>
                  <a:srgbClr val="434343"/>
                </a:solidFill>
                <a:latin typeface="EB Garamond"/>
                <a:ea typeface="EB Garamond"/>
                <a:cs typeface="EB Garamond"/>
                <a:sym typeface="EB Garamo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hyperlink" Target="https://searchcio.techtarget.com/definition/ICT-information-and-communications-technology-or-technologie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5.xml"/><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2"/>
        <p:cNvGrpSpPr/>
        <p:nvPr/>
      </p:nvGrpSpPr>
      <p:grpSpPr>
        <a:xfrm>
          <a:off x="0" y="0"/>
          <a:ext cx="0" cy="0"/>
          <a:chOff x="0" y="0"/>
          <a:chExt cx="0" cy="0"/>
        </a:xfrm>
      </p:grpSpPr>
      <p:sp>
        <p:nvSpPr>
          <p:cNvPr id="93" name="Google Shape;93;p14"/>
          <p:cNvSpPr txBox="1">
            <a:spLocks noGrp="1"/>
          </p:cNvSpPr>
          <p:nvPr>
            <p:ph type="subTitle" idx="1"/>
          </p:nvPr>
        </p:nvSpPr>
        <p:spPr>
          <a:xfrm flipH="1">
            <a:off x="742950" y="3101467"/>
            <a:ext cx="3629100" cy="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434343"/>
                </a:solidFill>
              </a:rPr>
              <a:t>Date: </a:t>
            </a:r>
            <a:r>
              <a:rPr lang="en-US" b="1" i="1" dirty="0">
                <a:solidFill>
                  <a:srgbClr val="434343"/>
                </a:solidFill>
              </a:rPr>
              <a:t>03.11.2022</a:t>
            </a:r>
          </a:p>
          <a:p>
            <a:pPr marL="0" lvl="0" indent="0" algn="l" rtl="0">
              <a:spcBef>
                <a:spcPts val="0"/>
              </a:spcBef>
              <a:spcAft>
                <a:spcPts val="0"/>
              </a:spcAft>
              <a:buNone/>
            </a:pPr>
            <a:r>
              <a:rPr lang="en-US" dirty="0"/>
              <a:t>Teacher: </a:t>
            </a:r>
            <a:r>
              <a:rPr lang="en-US" b="1" i="1" dirty="0"/>
              <a:t>Ms.Krithika</a:t>
            </a:r>
            <a:endParaRPr b="1" i="1" dirty="0">
              <a:solidFill>
                <a:srgbClr val="434343"/>
              </a:solidFill>
            </a:endParaRPr>
          </a:p>
        </p:txBody>
      </p:sp>
      <p:sp>
        <p:nvSpPr>
          <p:cNvPr id="94" name="Google Shape;94;p14"/>
          <p:cNvSpPr txBox="1">
            <a:spLocks noGrp="1"/>
          </p:cNvSpPr>
          <p:nvPr>
            <p:ph type="ctrTitle"/>
          </p:nvPr>
        </p:nvSpPr>
        <p:spPr>
          <a:xfrm flipH="1">
            <a:off x="743025" y="2221200"/>
            <a:ext cx="35718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2800" dirty="0">
                <a:solidFill>
                  <a:srgbClr val="434343"/>
                </a:solidFill>
                <a:latin typeface="Montserrat ExtraBold" panose="00000900000000000000" pitchFamily="2" charset="0"/>
                <a:ea typeface="Montserrat Light"/>
                <a:cs typeface="Montserrat Light"/>
                <a:sym typeface="Montserrat Light"/>
              </a:rPr>
              <a:t>URBANIZATION</a:t>
            </a:r>
            <a:endParaRPr sz="2800" dirty="0">
              <a:solidFill>
                <a:srgbClr val="434343"/>
              </a:solidFill>
              <a:latin typeface="Montserrat ExtraBold" panose="00000900000000000000" pitchFamily="2" charset="0"/>
              <a:ea typeface="Montserrat Light"/>
              <a:cs typeface="Montserrat Light"/>
              <a:sym typeface="Montserrat Light"/>
            </a:endParaRPr>
          </a:p>
        </p:txBody>
      </p:sp>
      <p:cxnSp>
        <p:nvCxnSpPr>
          <p:cNvPr id="95" name="Google Shape;95;p14"/>
          <p:cNvCxnSpPr/>
          <p:nvPr/>
        </p:nvCxnSpPr>
        <p:spPr>
          <a:xfrm>
            <a:off x="862400" y="2981288"/>
            <a:ext cx="1066800" cy="0"/>
          </a:xfrm>
          <a:prstGeom prst="straightConnector1">
            <a:avLst/>
          </a:prstGeom>
          <a:noFill/>
          <a:ln w="19050" cap="flat" cmpd="sng">
            <a:solidFill>
              <a:srgbClr val="434343"/>
            </a:solidFill>
            <a:prstDash val="solid"/>
            <a:round/>
            <a:headEnd type="none" w="med" len="med"/>
            <a:tailEnd type="none" w="med" len="med"/>
          </a:ln>
        </p:spPr>
      </p:cxnSp>
      <p:sp>
        <p:nvSpPr>
          <p:cNvPr id="96" name="Google Shape;96;p14"/>
          <p:cNvSpPr/>
          <p:nvPr/>
        </p:nvSpPr>
        <p:spPr>
          <a:xfrm>
            <a:off x="448585" y="520068"/>
            <a:ext cx="1067402" cy="636186"/>
          </a:xfrm>
          <a:custGeom>
            <a:avLst/>
            <a:gdLst/>
            <a:ahLst/>
            <a:cxnLst/>
            <a:rect l="l" t="t" r="r" b="b"/>
            <a:pathLst>
              <a:path w="35870" h="21379" extrusionOk="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a:off x="7495188" y="1612732"/>
            <a:ext cx="1933583" cy="1150365"/>
          </a:xfrm>
          <a:custGeom>
            <a:avLst/>
            <a:gdLst/>
            <a:ahLst/>
            <a:cxnLst/>
            <a:rect l="l" t="t" r="r" b="b"/>
            <a:pathLst>
              <a:path w="64978" h="38658" extrusionOk="0">
                <a:moveTo>
                  <a:pt x="36630" y="1"/>
                </a:moveTo>
                <a:cubicBezTo>
                  <a:pt x="26870" y="1"/>
                  <a:pt x="18928" y="7732"/>
                  <a:pt x="18590" y="17449"/>
                </a:cubicBezTo>
                <a:lnTo>
                  <a:pt x="10605" y="17449"/>
                </a:lnTo>
                <a:cubicBezTo>
                  <a:pt x="4775" y="17449"/>
                  <a:pt x="1" y="22181"/>
                  <a:pt x="1" y="28053"/>
                </a:cubicBezTo>
                <a:cubicBezTo>
                  <a:pt x="1" y="33883"/>
                  <a:pt x="4775" y="38615"/>
                  <a:pt x="10605" y="38657"/>
                </a:cubicBezTo>
                <a:lnTo>
                  <a:pt x="54374" y="38657"/>
                </a:lnTo>
                <a:cubicBezTo>
                  <a:pt x="60204" y="38615"/>
                  <a:pt x="64936" y="33883"/>
                  <a:pt x="64978" y="28053"/>
                </a:cubicBezTo>
                <a:cubicBezTo>
                  <a:pt x="64936" y="22307"/>
                  <a:pt x="60373" y="17618"/>
                  <a:pt x="54627" y="17449"/>
                </a:cubicBezTo>
                <a:cubicBezTo>
                  <a:pt x="54289" y="7732"/>
                  <a:pt x="46347" y="1"/>
                  <a:pt x="36630" y="1"/>
                </a:cubicBezTo>
                <a:close/>
              </a:path>
            </a:pathLst>
          </a:custGeo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a:off x="4105800" y="1878775"/>
            <a:ext cx="5253835" cy="2215912"/>
          </a:xfrm>
          <a:custGeom>
            <a:avLst/>
            <a:gdLst/>
            <a:ahLst/>
            <a:cxnLst/>
            <a:rect l="l" t="t" r="r" b="b"/>
            <a:pathLst>
              <a:path w="176555" h="70244" extrusionOk="0">
                <a:moveTo>
                  <a:pt x="120155" y="0"/>
                </a:moveTo>
                <a:cubicBezTo>
                  <a:pt x="118869" y="0"/>
                  <a:pt x="117584" y="529"/>
                  <a:pt x="116647" y="1590"/>
                </a:cubicBezTo>
                <a:lnTo>
                  <a:pt x="100846" y="18616"/>
                </a:lnTo>
                <a:cubicBezTo>
                  <a:pt x="100662" y="18823"/>
                  <a:pt x="100404" y="18930"/>
                  <a:pt x="100145" y="18930"/>
                </a:cubicBezTo>
                <a:cubicBezTo>
                  <a:pt x="99927" y="18930"/>
                  <a:pt x="99710" y="18855"/>
                  <a:pt x="99537" y="18701"/>
                </a:cubicBezTo>
                <a:lnTo>
                  <a:pt x="87369" y="6702"/>
                </a:lnTo>
                <a:cubicBezTo>
                  <a:pt x="86486" y="5819"/>
                  <a:pt x="85322" y="5371"/>
                  <a:pt x="84158" y="5371"/>
                </a:cubicBezTo>
                <a:cubicBezTo>
                  <a:pt x="83206" y="5371"/>
                  <a:pt x="82253" y="5671"/>
                  <a:pt x="81455" y="6280"/>
                </a:cubicBezTo>
                <a:lnTo>
                  <a:pt x="71653" y="13546"/>
                </a:lnTo>
                <a:cubicBezTo>
                  <a:pt x="71526" y="13715"/>
                  <a:pt x="71315" y="13842"/>
                  <a:pt x="71104" y="13884"/>
                </a:cubicBezTo>
                <a:lnTo>
                  <a:pt x="59908" y="1801"/>
                </a:lnTo>
                <a:cubicBezTo>
                  <a:pt x="58971" y="740"/>
                  <a:pt x="57686" y="212"/>
                  <a:pt x="56400" y="212"/>
                </a:cubicBezTo>
                <a:cubicBezTo>
                  <a:pt x="55077" y="212"/>
                  <a:pt x="53753" y="772"/>
                  <a:pt x="52811" y="1886"/>
                </a:cubicBezTo>
                <a:lnTo>
                  <a:pt x="44826" y="10885"/>
                </a:lnTo>
                <a:cubicBezTo>
                  <a:pt x="44125" y="11663"/>
                  <a:pt x="42994" y="11904"/>
                  <a:pt x="41862" y="11904"/>
                </a:cubicBezTo>
                <a:cubicBezTo>
                  <a:pt x="41766" y="11904"/>
                  <a:pt x="41669" y="11902"/>
                  <a:pt x="41573" y="11899"/>
                </a:cubicBezTo>
                <a:cubicBezTo>
                  <a:pt x="41417" y="11888"/>
                  <a:pt x="41262" y="11883"/>
                  <a:pt x="41108" y="11883"/>
                </a:cubicBezTo>
                <a:cubicBezTo>
                  <a:pt x="38741" y="11883"/>
                  <a:pt x="36502" y="13084"/>
                  <a:pt x="35193" y="15067"/>
                </a:cubicBezTo>
                <a:cubicBezTo>
                  <a:pt x="26448" y="28164"/>
                  <a:pt x="1" y="69947"/>
                  <a:pt x="677" y="69947"/>
                </a:cubicBezTo>
                <a:lnTo>
                  <a:pt x="6127" y="69947"/>
                </a:lnTo>
                <a:cubicBezTo>
                  <a:pt x="6084" y="69990"/>
                  <a:pt x="6042" y="70032"/>
                  <a:pt x="6084" y="70032"/>
                </a:cubicBezTo>
                <a:lnTo>
                  <a:pt x="35235" y="69990"/>
                </a:lnTo>
                <a:lnTo>
                  <a:pt x="170471" y="70243"/>
                </a:lnTo>
                <a:cubicBezTo>
                  <a:pt x="170217" y="70032"/>
                  <a:pt x="169922" y="69863"/>
                  <a:pt x="169626" y="69736"/>
                </a:cubicBezTo>
                <a:lnTo>
                  <a:pt x="175836" y="69736"/>
                </a:lnTo>
                <a:cubicBezTo>
                  <a:pt x="176555" y="69736"/>
                  <a:pt x="150065" y="27953"/>
                  <a:pt x="141362" y="14856"/>
                </a:cubicBezTo>
                <a:cubicBezTo>
                  <a:pt x="139996" y="12847"/>
                  <a:pt x="137712" y="11678"/>
                  <a:pt x="135310" y="11678"/>
                </a:cubicBezTo>
                <a:cubicBezTo>
                  <a:pt x="135187" y="11678"/>
                  <a:pt x="135064" y="11681"/>
                  <a:pt x="134940" y="11688"/>
                </a:cubicBezTo>
                <a:cubicBezTo>
                  <a:pt x="134843" y="11691"/>
                  <a:pt x="134746" y="11693"/>
                  <a:pt x="134649" y="11693"/>
                </a:cubicBezTo>
                <a:cubicBezTo>
                  <a:pt x="133518" y="11693"/>
                  <a:pt x="132391" y="11455"/>
                  <a:pt x="131730" y="10716"/>
                </a:cubicBezTo>
                <a:lnTo>
                  <a:pt x="123745" y="1675"/>
                </a:lnTo>
                <a:cubicBezTo>
                  <a:pt x="122802" y="560"/>
                  <a:pt x="121478" y="0"/>
                  <a:pt x="1201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7323230" y="1878175"/>
            <a:ext cx="687696" cy="405505"/>
          </a:xfrm>
          <a:custGeom>
            <a:avLst/>
            <a:gdLst/>
            <a:ahLst/>
            <a:cxnLst/>
            <a:rect l="l" t="t" r="r" b="b"/>
            <a:pathLst>
              <a:path w="23110" h="13627" extrusionOk="0">
                <a:moveTo>
                  <a:pt x="12284" y="1"/>
                </a:moveTo>
                <a:cubicBezTo>
                  <a:pt x="10726" y="1"/>
                  <a:pt x="9155" y="919"/>
                  <a:pt x="7722" y="2582"/>
                </a:cubicBezTo>
                <a:lnTo>
                  <a:pt x="456" y="10187"/>
                </a:lnTo>
                <a:cubicBezTo>
                  <a:pt x="1" y="10717"/>
                  <a:pt x="396" y="11486"/>
                  <a:pt x="1031" y="11486"/>
                </a:cubicBezTo>
                <a:cubicBezTo>
                  <a:pt x="1104" y="11486"/>
                  <a:pt x="1180" y="11476"/>
                  <a:pt x="1258" y="11454"/>
                </a:cubicBezTo>
                <a:lnTo>
                  <a:pt x="6835" y="9891"/>
                </a:lnTo>
                <a:cubicBezTo>
                  <a:pt x="6912" y="9869"/>
                  <a:pt x="6988" y="9858"/>
                  <a:pt x="7063" y="9858"/>
                </a:cubicBezTo>
                <a:cubicBezTo>
                  <a:pt x="7278" y="9858"/>
                  <a:pt x="7481" y="9945"/>
                  <a:pt x="7638" y="10102"/>
                </a:cubicBezTo>
                <a:lnTo>
                  <a:pt x="10933" y="13397"/>
                </a:lnTo>
                <a:cubicBezTo>
                  <a:pt x="11087" y="13552"/>
                  <a:pt x="11294" y="13627"/>
                  <a:pt x="11502" y="13627"/>
                </a:cubicBezTo>
                <a:cubicBezTo>
                  <a:pt x="11749" y="13627"/>
                  <a:pt x="11997" y="13520"/>
                  <a:pt x="12158" y="13313"/>
                </a:cubicBezTo>
                <a:lnTo>
                  <a:pt x="14355" y="10187"/>
                </a:lnTo>
                <a:cubicBezTo>
                  <a:pt x="14533" y="9938"/>
                  <a:pt x="14771" y="9838"/>
                  <a:pt x="15018" y="9838"/>
                </a:cubicBezTo>
                <a:cubicBezTo>
                  <a:pt x="15064" y="9838"/>
                  <a:pt x="15111" y="9842"/>
                  <a:pt x="15158" y="9849"/>
                </a:cubicBezTo>
                <a:lnTo>
                  <a:pt x="21918" y="11158"/>
                </a:lnTo>
                <a:cubicBezTo>
                  <a:pt x="21965" y="11167"/>
                  <a:pt x="22011" y="11171"/>
                  <a:pt x="22056" y="11171"/>
                </a:cubicBezTo>
                <a:cubicBezTo>
                  <a:pt x="22698" y="11171"/>
                  <a:pt x="23110" y="10362"/>
                  <a:pt x="22636" y="9849"/>
                </a:cubicBezTo>
                <a:lnTo>
                  <a:pt x="16045" y="1990"/>
                </a:lnTo>
                <a:cubicBezTo>
                  <a:pt x="14858" y="631"/>
                  <a:pt x="13576" y="1"/>
                  <a:pt x="12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p:nvPr/>
        </p:nvSpPr>
        <p:spPr>
          <a:xfrm>
            <a:off x="5457613" y="1877074"/>
            <a:ext cx="701087" cy="421961"/>
          </a:xfrm>
          <a:custGeom>
            <a:avLst/>
            <a:gdLst/>
            <a:ahLst/>
            <a:cxnLst/>
            <a:rect l="l" t="t" r="r" b="b"/>
            <a:pathLst>
              <a:path w="23560" h="14180" extrusionOk="0">
                <a:moveTo>
                  <a:pt x="10667" y="1"/>
                </a:moveTo>
                <a:cubicBezTo>
                  <a:pt x="9609" y="1"/>
                  <a:pt x="8540" y="436"/>
                  <a:pt x="7509" y="1436"/>
                </a:cubicBezTo>
                <a:lnTo>
                  <a:pt x="496" y="9632"/>
                </a:lnTo>
                <a:cubicBezTo>
                  <a:pt x="1" y="10127"/>
                  <a:pt x="393" y="10986"/>
                  <a:pt x="1120" y="10986"/>
                </a:cubicBezTo>
                <a:cubicBezTo>
                  <a:pt x="1137" y="10986"/>
                  <a:pt x="1154" y="10985"/>
                  <a:pt x="1172" y="10984"/>
                </a:cubicBezTo>
                <a:lnTo>
                  <a:pt x="7974" y="10139"/>
                </a:lnTo>
                <a:cubicBezTo>
                  <a:pt x="8004" y="10135"/>
                  <a:pt x="8035" y="10133"/>
                  <a:pt x="8065" y="10133"/>
                </a:cubicBezTo>
                <a:cubicBezTo>
                  <a:pt x="8329" y="10133"/>
                  <a:pt x="8583" y="10292"/>
                  <a:pt x="8734" y="10519"/>
                </a:cubicBezTo>
                <a:lnTo>
                  <a:pt x="10762" y="13815"/>
                </a:lnTo>
                <a:cubicBezTo>
                  <a:pt x="10914" y="14043"/>
                  <a:pt x="11173" y="14180"/>
                  <a:pt x="11438" y="14180"/>
                </a:cubicBezTo>
                <a:cubicBezTo>
                  <a:pt x="11614" y="14180"/>
                  <a:pt x="11793" y="14119"/>
                  <a:pt x="11945" y="13984"/>
                </a:cubicBezTo>
                <a:lnTo>
                  <a:pt x="15494" y="10900"/>
                </a:lnTo>
                <a:cubicBezTo>
                  <a:pt x="15635" y="10787"/>
                  <a:pt x="15813" y="10731"/>
                  <a:pt x="16004" y="10731"/>
                </a:cubicBezTo>
                <a:cubicBezTo>
                  <a:pt x="16100" y="10731"/>
                  <a:pt x="16198" y="10745"/>
                  <a:pt x="16297" y="10773"/>
                </a:cubicBezTo>
                <a:lnTo>
                  <a:pt x="21789" y="12758"/>
                </a:lnTo>
                <a:cubicBezTo>
                  <a:pt x="21860" y="12788"/>
                  <a:pt x="21935" y="12801"/>
                  <a:pt x="22012" y="12801"/>
                </a:cubicBezTo>
                <a:cubicBezTo>
                  <a:pt x="22710" y="12801"/>
                  <a:pt x="23560" y="11682"/>
                  <a:pt x="23141" y="11111"/>
                </a:cubicBezTo>
                <a:lnTo>
                  <a:pt x="15959" y="3422"/>
                </a:lnTo>
                <a:cubicBezTo>
                  <a:pt x="14415" y="1390"/>
                  <a:pt x="12558" y="1"/>
                  <a:pt x="10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a:off x="3600418" y="3969026"/>
            <a:ext cx="6231905" cy="731707"/>
          </a:xfrm>
          <a:custGeom>
            <a:avLst/>
            <a:gdLst/>
            <a:ahLst/>
            <a:cxnLst/>
            <a:rect l="l" t="t" r="r" b="b"/>
            <a:pathLst>
              <a:path w="209423" h="24589" extrusionOk="0">
                <a:moveTo>
                  <a:pt x="24588" y="0"/>
                </a:moveTo>
                <a:cubicBezTo>
                  <a:pt x="11027" y="42"/>
                  <a:pt x="42" y="11027"/>
                  <a:pt x="0" y="24589"/>
                </a:cubicBezTo>
                <a:lnTo>
                  <a:pt x="209423" y="24589"/>
                </a:lnTo>
                <a:cubicBezTo>
                  <a:pt x="209381" y="11027"/>
                  <a:pt x="198396" y="42"/>
                  <a:pt x="1848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7762956" y="3001580"/>
            <a:ext cx="958013" cy="1241572"/>
          </a:xfrm>
          <a:custGeom>
            <a:avLst/>
            <a:gdLst/>
            <a:ahLst/>
            <a:cxnLst/>
            <a:rect l="l" t="t" r="r" b="b"/>
            <a:pathLst>
              <a:path w="32194" h="41723" extrusionOk="0">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a:off x="8058418" y="3481539"/>
            <a:ext cx="384705" cy="1168904"/>
          </a:xfrm>
          <a:custGeom>
            <a:avLst/>
            <a:gdLst/>
            <a:ahLst/>
            <a:cxnLst/>
            <a:rect l="l" t="t" r="r" b="b"/>
            <a:pathLst>
              <a:path w="12928" h="39281" extrusionOk="0">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4"/>
          <p:cNvSpPr/>
          <p:nvPr/>
        </p:nvSpPr>
        <p:spPr>
          <a:xfrm>
            <a:off x="8340014" y="2352718"/>
            <a:ext cx="1157894" cy="1500730"/>
          </a:xfrm>
          <a:custGeom>
            <a:avLst/>
            <a:gdLst/>
            <a:ahLst/>
            <a:cxnLst/>
            <a:rect l="l" t="t" r="r" b="b"/>
            <a:pathLst>
              <a:path w="38911" h="50432" extrusionOk="0">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rgbClr val="FFC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a:off x="8685290" y="2926800"/>
            <a:ext cx="455587" cy="1724893"/>
          </a:xfrm>
          <a:custGeom>
            <a:avLst/>
            <a:gdLst/>
            <a:ahLst/>
            <a:cxnLst/>
            <a:rect l="l" t="t" r="r" b="b"/>
            <a:pathLst>
              <a:path w="15310" h="57965" extrusionOk="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a:off x="9008843" y="3349386"/>
            <a:ext cx="755602" cy="979230"/>
          </a:xfrm>
          <a:custGeom>
            <a:avLst/>
            <a:gdLst/>
            <a:ahLst/>
            <a:cxnLst/>
            <a:rect l="l" t="t" r="r" b="b"/>
            <a:pathLst>
              <a:path w="25392" h="32907" extrusionOk="0">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a:off x="9243927" y="3724807"/>
            <a:ext cx="308466" cy="924387"/>
          </a:xfrm>
          <a:custGeom>
            <a:avLst/>
            <a:gdLst/>
            <a:ahLst/>
            <a:cxnLst/>
            <a:rect l="l" t="t" r="r" b="b"/>
            <a:pathLst>
              <a:path w="10366" h="31064" extrusionOk="0">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p:nvPr/>
        </p:nvSpPr>
        <p:spPr>
          <a:xfrm>
            <a:off x="4232764" y="3146589"/>
            <a:ext cx="859962" cy="1112901"/>
          </a:xfrm>
          <a:custGeom>
            <a:avLst/>
            <a:gdLst/>
            <a:ahLst/>
            <a:cxnLst/>
            <a:rect l="l" t="t" r="r" b="b"/>
            <a:pathLst>
              <a:path w="28899" h="37399" extrusionOk="0">
                <a:moveTo>
                  <a:pt x="14304" y="0"/>
                </a:moveTo>
                <a:cubicBezTo>
                  <a:pt x="6444" y="0"/>
                  <a:pt x="40" y="5896"/>
                  <a:pt x="1" y="13189"/>
                </a:cubicBezTo>
                <a:cubicBezTo>
                  <a:pt x="1" y="16231"/>
                  <a:pt x="1099" y="19189"/>
                  <a:pt x="3085" y="21470"/>
                </a:cubicBezTo>
                <a:cubicBezTo>
                  <a:pt x="4606" y="23202"/>
                  <a:pt x="5324" y="25484"/>
                  <a:pt x="5028" y="27765"/>
                </a:cubicBezTo>
                <a:cubicBezTo>
                  <a:pt x="4986" y="28187"/>
                  <a:pt x="4944" y="28610"/>
                  <a:pt x="4986" y="29032"/>
                </a:cubicBezTo>
                <a:cubicBezTo>
                  <a:pt x="5070" y="33670"/>
                  <a:pt x="9202" y="37399"/>
                  <a:pt x="14157" y="37399"/>
                </a:cubicBezTo>
                <a:cubicBezTo>
                  <a:pt x="14212" y="37399"/>
                  <a:pt x="14267" y="37398"/>
                  <a:pt x="14323" y="37398"/>
                </a:cubicBezTo>
                <a:cubicBezTo>
                  <a:pt x="19350" y="37313"/>
                  <a:pt x="23406" y="33553"/>
                  <a:pt x="23406" y="28863"/>
                </a:cubicBezTo>
                <a:lnTo>
                  <a:pt x="23406" y="28356"/>
                </a:lnTo>
                <a:cubicBezTo>
                  <a:pt x="23237" y="25779"/>
                  <a:pt x="24082" y="23202"/>
                  <a:pt x="25687" y="21217"/>
                </a:cubicBezTo>
                <a:cubicBezTo>
                  <a:pt x="27884" y="18555"/>
                  <a:pt x="28898" y="15133"/>
                  <a:pt x="28476" y="11711"/>
                </a:cubicBezTo>
                <a:cubicBezTo>
                  <a:pt x="27758" y="5627"/>
                  <a:pt x="22519" y="769"/>
                  <a:pt x="16013" y="93"/>
                </a:cubicBezTo>
                <a:cubicBezTo>
                  <a:pt x="15437" y="30"/>
                  <a:pt x="14867" y="0"/>
                  <a:pt x="143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4"/>
          <p:cNvSpPr/>
          <p:nvPr/>
        </p:nvSpPr>
        <p:spPr>
          <a:xfrm>
            <a:off x="4473443" y="3572359"/>
            <a:ext cx="352745" cy="1054517"/>
          </a:xfrm>
          <a:custGeom>
            <a:avLst/>
            <a:gdLst/>
            <a:ahLst/>
            <a:cxnLst/>
            <a:rect l="l" t="t" r="r" b="b"/>
            <a:pathLst>
              <a:path w="11854" h="35437" extrusionOk="0">
                <a:moveTo>
                  <a:pt x="6251" y="1"/>
                </a:moveTo>
                <a:cubicBezTo>
                  <a:pt x="5844" y="1"/>
                  <a:pt x="5432" y="276"/>
                  <a:pt x="5474" y="825"/>
                </a:cubicBezTo>
                <a:lnTo>
                  <a:pt x="5432" y="13753"/>
                </a:lnTo>
                <a:lnTo>
                  <a:pt x="1714" y="9317"/>
                </a:lnTo>
                <a:cubicBezTo>
                  <a:pt x="1549" y="9096"/>
                  <a:pt x="1341" y="9005"/>
                  <a:pt x="1136" y="9005"/>
                </a:cubicBezTo>
                <a:cubicBezTo>
                  <a:pt x="555" y="9005"/>
                  <a:pt x="0" y="9737"/>
                  <a:pt x="531" y="10331"/>
                </a:cubicBezTo>
                <a:lnTo>
                  <a:pt x="5390" y="16119"/>
                </a:lnTo>
                <a:lnTo>
                  <a:pt x="5305" y="34581"/>
                </a:lnTo>
                <a:cubicBezTo>
                  <a:pt x="5263" y="35151"/>
                  <a:pt x="5664" y="35436"/>
                  <a:pt x="6066" y="35436"/>
                </a:cubicBezTo>
                <a:cubicBezTo>
                  <a:pt x="6467" y="35436"/>
                  <a:pt x="6868" y="35151"/>
                  <a:pt x="6826" y="34581"/>
                </a:cubicBezTo>
                <a:lnTo>
                  <a:pt x="6953" y="10246"/>
                </a:lnTo>
                <a:cubicBezTo>
                  <a:pt x="7037" y="10162"/>
                  <a:pt x="7164" y="10119"/>
                  <a:pt x="7206" y="9993"/>
                </a:cubicBezTo>
                <a:lnTo>
                  <a:pt x="11600" y="4036"/>
                </a:lnTo>
                <a:cubicBezTo>
                  <a:pt x="11854" y="3698"/>
                  <a:pt x="11811" y="3191"/>
                  <a:pt x="11473" y="2979"/>
                </a:cubicBezTo>
                <a:cubicBezTo>
                  <a:pt x="11336" y="2877"/>
                  <a:pt x="11178" y="2829"/>
                  <a:pt x="11022" y="2829"/>
                </a:cubicBezTo>
                <a:cubicBezTo>
                  <a:pt x="10793" y="2829"/>
                  <a:pt x="10568" y="2931"/>
                  <a:pt x="10417" y="3106"/>
                </a:cubicBezTo>
                <a:lnTo>
                  <a:pt x="6995" y="7796"/>
                </a:lnTo>
                <a:lnTo>
                  <a:pt x="6995" y="825"/>
                </a:lnTo>
                <a:cubicBezTo>
                  <a:pt x="7059" y="276"/>
                  <a:pt x="6657" y="1"/>
                  <a:pt x="6251"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4"/>
          <p:cNvSpPr/>
          <p:nvPr/>
        </p:nvSpPr>
        <p:spPr>
          <a:xfrm>
            <a:off x="4838746" y="2563044"/>
            <a:ext cx="1038447" cy="1346943"/>
          </a:xfrm>
          <a:custGeom>
            <a:avLst/>
            <a:gdLst/>
            <a:ahLst/>
            <a:cxnLst/>
            <a:rect l="l" t="t" r="r" b="b"/>
            <a:pathLst>
              <a:path w="34897" h="45264" extrusionOk="0">
                <a:moveTo>
                  <a:pt x="17276" y="0"/>
                </a:moveTo>
                <a:cubicBezTo>
                  <a:pt x="7751" y="0"/>
                  <a:pt x="0" y="7161"/>
                  <a:pt x="0" y="16027"/>
                </a:cubicBezTo>
                <a:cubicBezTo>
                  <a:pt x="0" y="19703"/>
                  <a:pt x="1310" y="23294"/>
                  <a:pt x="3760" y="26082"/>
                </a:cubicBezTo>
                <a:cubicBezTo>
                  <a:pt x="5619" y="28152"/>
                  <a:pt x="6464" y="30898"/>
                  <a:pt x="6168" y="33687"/>
                </a:cubicBezTo>
                <a:cubicBezTo>
                  <a:pt x="6084" y="34194"/>
                  <a:pt x="6084" y="34701"/>
                  <a:pt x="6084" y="35208"/>
                </a:cubicBezTo>
                <a:cubicBezTo>
                  <a:pt x="6251" y="40775"/>
                  <a:pt x="11271" y="45264"/>
                  <a:pt x="17281" y="45264"/>
                </a:cubicBezTo>
                <a:cubicBezTo>
                  <a:pt x="17337" y="45264"/>
                  <a:pt x="17393" y="45263"/>
                  <a:pt x="17449" y="45263"/>
                </a:cubicBezTo>
                <a:cubicBezTo>
                  <a:pt x="23490" y="45136"/>
                  <a:pt x="28391" y="40573"/>
                  <a:pt x="28391" y="34912"/>
                </a:cubicBezTo>
                <a:lnTo>
                  <a:pt x="28391" y="34236"/>
                </a:lnTo>
                <a:cubicBezTo>
                  <a:pt x="28180" y="31109"/>
                  <a:pt x="29151" y="28025"/>
                  <a:pt x="31095" y="25617"/>
                </a:cubicBezTo>
                <a:cubicBezTo>
                  <a:pt x="33714" y="22364"/>
                  <a:pt x="34897" y="18224"/>
                  <a:pt x="34390" y="14084"/>
                </a:cubicBezTo>
                <a:cubicBezTo>
                  <a:pt x="33460" y="6775"/>
                  <a:pt x="27166" y="944"/>
                  <a:pt x="19223" y="99"/>
                </a:cubicBezTo>
                <a:cubicBezTo>
                  <a:pt x="18567" y="33"/>
                  <a:pt x="17917" y="0"/>
                  <a:pt x="17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4"/>
          <p:cNvSpPr/>
          <p:nvPr/>
        </p:nvSpPr>
        <p:spPr>
          <a:xfrm>
            <a:off x="5148522" y="3078920"/>
            <a:ext cx="409344" cy="1546378"/>
          </a:xfrm>
          <a:custGeom>
            <a:avLst/>
            <a:gdLst/>
            <a:ahLst/>
            <a:cxnLst/>
            <a:rect l="l" t="t" r="r" b="b"/>
            <a:pathLst>
              <a:path w="13756" h="51966" extrusionOk="0">
                <a:moveTo>
                  <a:pt x="6954" y="1"/>
                </a:moveTo>
                <a:cubicBezTo>
                  <a:pt x="6574" y="1"/>
                  <a:pt x="6320" y="296"/>
                  <a:pt x="6320" y="634"/>
                </a:cubicBezTo>
                <a:lnTo>
                  <a:pt x="6320" y="9887"/>
                </a:lnTo>
                <a:lnTo>
                  <a:pt x="1673" y="3549"/>
                </a:lnTo>
                <a:cubicBezTo>
                  <a:pt x="1543" y="3336"/>
                  <a:pt x="1360" y="3249"/>
                  <a:pt x="1176" y="3249"/>
                </a:cubicBezTo>
                <a:cubicBezTo>
                  <a:pt x="705" y="3249"/>
                  <a:pt x="233" y="3823"/>
                  <a:pt x="659" y="4310"/>
                </a:cubicBezTo>
                <a:lnTo>
                  <a:pt x="5940" y="11577"/>
                </a:lnTo>
                <a:cubicBezTo>
                  <a:pt x="6025" y="11703"/>
                  <a:pt x="6151" y="11788"/>
                  <a:pt x="6320" y="11830"/>
                </a:cubicBezTo>
                <a:lnTo>
                  <a:pt x="6320" y="17069"/>
                </a:lnTo>
                <a:lnTo>
                  <a:pt x="1293" y="11112"/>
                </a:lnTo>
                <a:cubicBezTo>
                  <a:pt x="1160" y="10979"/>
                  <a:pt x="1010" y="10923"/>
                  <a:pt x="865" y="10923"/>
                </a:cubicBezTo>
                <a:cubicBezTo>
                  <a:pt x="409" y="10923"/>
                  <a:pt x="1" y="11476"/>
                  <a:pt x="321" y="11957"/>
                </a:cubicBezTo>
                <a:lnTo>
                  <a:pt x="6320" y="19012"/>
                </a:lnTo>
                <a:lnTo>
                  <a:pt x="6320" y="51332"/>
                </a:lnTo>
                <a:cubicBezTo>
                  <a:pt x="6278" y="51670"/>
                  <a:pt x="6574" y="51966"/>
                  <a:pt x="6954" y="51966"/>
                </a:cubicBezTo>
                <a:cubicBezTo>
                  <a:pt x="7292" y="51966"/>
                  <a:pt x="7546" y="51670"/>
                  <a:pt x="7546" y="51332"/>
                </a:cubicBezTo>
                <a:lnTo>
                  <a:pt x="7546" y="19012"/>
                </a:lnTo>
                <a:lnTo>
                  <a:pt x="13545" y="11915"/>
                </a:lnTo>
                <a:cubicBezTo>
                  <a:pt x="13756" y="11661"/>
                  <a:pt x="13714" y="11281"/>
                  <a:pt x="13460" y="11027"/>
                </a:cubicBezTo>
                <a:cubicBezTo>
                  <a:pt x="13351" y="10936"/>
                  <a:pt x="13210" y="10892"/>
                  <a:pt x="13068" y="10892"/>
                </a:cubicBezTo>
                <a:cubicBezTo>
                  <a:pt x="12881" y="10892"/>
                  <a:pt x="12693" y="10968"/>
                  <a:pt x="12573" y="11112"/>
                </a:cubicBezTo>
                <a:lnTo>
                  <a:pt x="7588" y="17069"/>
                </a:lnTo>
                <a:lnTo>
                  <a:pt x="7588" y="11788"/>
                </a:lnTo>
                <a:cubicBezTo>
                  <a:pt x="7715" y="11788"/>
                  <a:pt x="7841" y="11703"/>
                  <a:pt x="7926" y="11577"/>
                </a:cubicBezTo>
                <a:lnTo>
                  <a:pt x="13207" y="4310"/>
                </a:lnTo>
                <a:cubicBezTo>
                  <a:pt x="13515" y="3816"/>
                  <a:pt x="13103" y="3323"/>
                  <a:pt x="12660" y="3323"/>
                </a:cubicBezTo>
                <a:cubicBezTo>
                  <a:pt x="12497" y="3323"/>
                  <a:pt x="12330" y="3390"/>
                  <a:pt x="12193" y="3549"/>
                </a:cubicBezTo>
                <a:lnTo>
                  <a:pt x="7588" y="9887"/>
                </a:lnTo>
                <a:lnTo>
                  <a:pt x="7588" y="634"/>
                </a:lnTo>
                <a:cubicBezTo>
                  <a:pt x="7588" y="296"/>
                  <a:pt x="7292" y="1"/>
                  <a:pt x="695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4"/>
          <p:cNvSpPr/>
          <p:nvPr/>
        </p:nvSpPr>
        <p:spPr>
          <a:xfrm>
            <a:off x="5360484" y="2865202"/>
            <a:ext cx="1982593" cy="667610"/>
          </a:xfrm>
          <a:custGeom>
            <a:avLst/>
            <a:gdLst/>
            <a:ahLst/>
            <a:cxnLst/>
            <a:rect l="l" t="t" r="r" b="b"/>
            <a:pathLst>
              <a:path w="66625" h="22435" extrusionOk="0">
                <a:moveTo>
                  <a:pt x="21462" y="0"/>
                </a:moveTo>
                <a:lnTo>
                  <a:pt x="0" y="22434"/>
                </a:lnTo>
                <a:lnTo>
                  <a:pt x="44825" y="22434"/>
                </a:lnTo>
                <a:lnTo>
                  <a:pt x="666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4"/>
          <p:cNvSpPr/>
          <p:nvPr/>
        </p:nvSpPr>
        <p:spPr>
          <a:xfrm>
            <a:off x="6694364" y="2862672"/>
            <a:ext cx="1361554" cy="784527"/>
          </a:xfrm>
          <a:custGeom>
            <a:avLst/>
            <a:gdLst/>
            <a:ahLst/>
            <a:cxnLst/>
            <a:rect l="l" t="t" r="r" b="b"/>
            <a:pathLst>
              <a:path w="45755" h="26364" extrusionOk="0">
                <a:moveTo>
                  <a:pt x="21927" y="1"/>
                </a:moveTo>
                <a:lnTo>
                  <a:pt x="21800" y="85"/>
                </a:lnTo>
                <a:lnTo>
                  <a:pt x="0" y="22519"/>
                </a:lnTo>
                <a:lnTo>
                  <a:pt x="3845" y="26364"/>
                </a:lnTo>
                <a:lnTo>
                  <a:pt x="23617" y="7437"/>
                </a:lnTo>
                <a:lnTo>
                  <a:pt x="42501" y="26364"/>
                </a:lnTo>
                <a:lnTo>
                  <a:pt x="45755" y="23111"/>
                </a:lnTo>
                <a:lnTo>
                  <a:pt x="21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4"/>
          <p:cNvSpPr/>
          <p:nvPr/>
        </p:nvSpPr>
        <p:spPr>
          <a:xfrm>
            <a:off x="5345397" y="3532782"/>
            <a:ext cx="1463385" cy="114418"/>
          </a:xfrm>
          <a:custGeom>
            <a:avLst/>
            <a:gdLst/>
            <a:ahLst/>
            <a:cxnLst/>
            <a:rect l="l" t="t" r="r" b="b"/>
            <a:pathLst>
              <a:path w="49177" h="3845" extrusionOk="0">
                <a:moveTo>
                  <a:pt x="0" y="0"/>
                </a:moveTo>
                <a:lnTo>
                  <a:pt x="3338" y="3845"/>
                </a:lnTo>
                <a:lnTo>
                  <a:pt x="49177" y="3845"/>
                </a:lnTo>
                <a:lnTo>
                  <a:pt x="453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4"/>
          <p:cNvSpPr/>
          <p:nvPr/>
        </p:nvSpPr>
        <p:spPr>
          <a:xfrm>
            <a:off x="6801224" y="3078920"/>
            <a:ext cx="1142807" cy="1469693"/>
          </a:xfrm>
          <a:custGeom>
            <a:avLst/>
            <a:gdLst/>
            <a:ahLst/>
            <a:cxnLst/>
            <a:rect l="l" t="t" r="r" b="b"/>
            <a:pathLst>
              <a:path w="38404" h="49389" extrusionOk="0">
                <a:moveTo>
                  <a:pt x="19857" y="1"/>
                </a:moveTo>
                <a:lnTo>
                  <a:pt x="254" y="18590"/>
                </a:lnTo>
                <a:lnTo>
                  <a:pt x="0" y="19054"/>
                </a:lnTo>
                <a:lnTo>
                  <a:pt x="0" y="49389"/>
                </a:lnTo>
                <a:lnTo>
                  <a:pt x="38403" y="49135"/>
                </a:lnTo>
                <a:lnTo>
                  <a:pt x="38403" y="18843"/>
                </a:lnTo>
                <a:lnTo>
                  <a:pt x="38403" y="18590"/>
                </a:lnTo>
                <a:lnTo>
                  <a:pt x="1985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p:nvPr/>
        </p:nvSpPr>
        <p:spPr>
          <a:xfrm>
            <a:off x="7145696" y="3824435"/>
            <a:ext cx="261509" cy="163458"/>
          </a:xfrm>
          <a:custGeom>
            <a:avLst/>
            <a:gdLst/>
            <a:ahLst/>
            <a:cxnLst/>
            <a:rect l="l" t="t" r="r" b="b"/>
            <a:pathLst>
              <a:path w="8788" h="5493" extrusionOk="0">
                <a:moveTo>
                  <a:pt x="803" y="1"/>
                </a:moveTo>
                <a:cubicBezTo>
                  <a:pt x="338" y="1"/>
                  <a:pt x="0" y="339"/>
                  <a:pt x="0" y="803"/>
                </a:cubicBezTo>
                <a:lnTo>
                  <a:pt x="0" y="5493"/>
                </a:lnTo>
                <a:lnTo>
                  <a:pt x="8788" y="5493"/>
                </a:lnTo>
                <a:lnTo>
                  <a:pt x="8788"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4"/>
          <p:cNvSpPr/>
          <p:nvPr/>
        </p:nvSpPr>
        <p:spPr>
          <a:xfrm>
            <a:off x="7145696" y="4053240"/>
            <a:ext cx="261509" cy="174796"/>
          </a:xfrm>
          <a:custGeom>
            <a:avLst/>
            <a:gdLst/>
            <a:ahLst/>
            <a:cxnLst/>
            <a:rect l="l" t="t" r="r" b="b"/>
            <a:pathLst>
              <a:path w="8788" h="5874" extrusionOk="0">
                <a:moveTo>
                  <a:pt x="0" y="1"/>
                </a:moveTo>
                <a:lnTo>
                  <a:pt x="0" y="5028"/>
                </a:lnTo>
                <a:cubicBezTo>
                  <a:pt x="0" y="5493"/>
                  <a:pt x="338" y="5831"/>
                  <a:pt x="803" y="5873"/>
                </a:cubicBezTo>
                <a:lnTo>
                  <a:pt x="8788" y="5873"/>
                </a:lnTo>
                <a:lnTo>
                  <a:pt x="8788"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4"/>
          <p:cNvSpPr/>
          <p:nvPr/>
        </p:nvSpPr>
        <p:spPr>
          <a:xfrm>
            <a:off x="7472553" y="3824435"/>
            <a:ext cx="241423" cy="163458"/>
          </a:xfrm>
          <a:custGeom>
            <a:avLst/>
            <a:gdLst/>
            <a:ahLst/>
            <a:cxnLst/>
            <a:rect l="l" t="t" r="r" b="b"/>
            <a:pathLst>
              <a:path w="8113" h="5493" extrusionOk="0">
                <a:moveTo>
                  <a:pt x="0" y="1"/>
                </a:moveTo>
                <a:lnTo>
                  <a:pt x="0" y="5493"/>
                </a:lnTo>
                <a:lnTo>
                  <a:pt x="8112" y="5493"/>
                </a:lnTo>
                <a:lnTo>
                  <a:pt x="8112" y="803"/>
                </a:lnTo>
                <a:cubicBezTo>
                  <a:pt x="8112" y="339"/>
                  <a:pt x="7732" y="1"/>
                  <a:pt x="7267"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p:nvPr/>
        </p:nvSpPr>
        <p:spPr>
          <a:xfrm>
            <a:off x="7472553" y="4053240"/>
            <a:ext cx="241423" cy="173546"/>
          </a:xfrm>
          <a:custGeom>
            <a:avLst/>
            <a:gdLst/>
            <a:ahLst/>
            <a:cxnLst/>
            <a:rect l="l" t="t" r="r" b="b"/>
            <a:pathLst>
              <a:path w="8113" h="5832" extrusionOk="0">
                <a:moveTo>
                  <a:pt x="0" y="1"/>
                </a:moveTo>
                <a:lnTo>
                  <a:pt x="0" y="5831"/>
                </a:lnTo>
                <a:lnTo>
                  <a:pt x="7267" y="5831"/>
                </a:lnTo>
                <a:cubicBezTo>
                  <a:pt x="7732" y="5831"/>
                  <a:pt x="8112" y="5493"/>
                  <a:pt x="8112" y="5028"/>
                </a:cubicBezTo>
                <a:lnTo>
                  <a:pt x="8112"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4"/>
          <p:cNvSpPr/>
          <p:nvPr/>
        </p:nvSpPr>
        <p:spPr>
          <a:xfrm>
            <a:off x="5452257" y="3639641"/>
            <a:ext cx="1348997" cy="908973"/>
          </a:xfrm>
          <a:custGeom>
            <a:avLst/>
            <a:gdLst/>
            <a:ahLst/>
            <a:cxnLst/>
            <a:rect l="l" t="t" r="r" b="b"/>
            <a:pathLst>
              <a:path w="45333" h="30546" extrusionOk="0">
                <a:moveTo>
                  <a:pt x="0" y="0"/>
                </a:moveTo>
                <a:lnTo>
                  <a:pt x="0" y="30546"/>
                </a:lnTo>
                <a:lnTo>
                  <a:pt x="45332" y="30546"/>
                </a:lnTo>
                <a:lnTo>
                  <a:pt x="453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4"/>
          <p:cNvSpPr/>
          <p:nvPr/>
        </p:nvSpPr>
        <p:spPr>
          <a:xfrm>
            <a:off x="5978994" y="3972776"/>
            <a:ext cx="270347" cy="568309"/>
          </a:xfrm>
          <a:custGeom>
            <a:avLst/>
            <a:gdLst/>
            <a:ahLst/>
            <a:cxnLst/>
            <a:rect l="l" t="t" r="r" b="b"/>
            <a:pathLst>
              <a:path w="9085" h="19098" extrusionOk="0">
                <a:moveTo>
                  <a:pt x="1015" y="1"/>
                </a:moveTo>
                <a:cubicBezTo>
                  <a:pt x="466" y="1"/>
                  <a:pt x="1" y="466"/>
                  <a:pt x="1" y="1015"/>
                </a:cubicBezTo>
                <a:lnTo>
                  <a:pt x="1" y="19097"/>
                </a:lnTo>
                <a:lnTo>
                  <a:pt x="9084" y="19097"/>
                </a:lnTo>
                <a:lnTo>
                  <a:pt x="9084" y="1015"/>
                </a:lnTo>
                <a:cubicBezTo>
                  <a:pt x="9084" y="466"/>
                  <a:pt x="8620" y="1"/>
                  <a:pt x="8070"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a:off x="6519599" y="3976555"/>
            <a:ext cx="114447" cy="94331"/>
          </a:xfrm>
          <a:custGeom>
            <a:avLst/>
            <a:gdLst/>
            <a:ahLst/>
            <a:cxnLst/>
            <a:rect l="l" t="t" r="r" b="b"/>
            <a:pathLst>
              <a:path w="3846" h="3170" extrusionOk="0">
                <a:moveTo>
                  <a:pt x="1" y="1"/>
                </a:moveTo>
                <a:lnTo>
                  <a:pt x="1" y="3169"/>
                </a:lnTo>
                <a:lnTo>
                  <a:pt x="3845" y="3127"/>
                </a:lnTo>
                <a:lnTo>
                  <a:pt x="3845" y="381"/>
                </a:lnTo>
                <a:cubicBezTo>
                  <a:pt x="3845" y="170"/>
                  <a:pt x="3718" y="1"/>
                  <a:pt x="3507"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a:off x="6378786" y="3976555"/>
            <a:ext cx="115697" cy="93081"/>
          </a:xfrm>
          <a:custGeom>
            <a:avLst/>
            <a:gdLst/>
            <a:ahLst/>
            <a:cxnLst/>
            <a:rect l="l" t="t" r="r" b="b"/>
            <a:pathLst>
              <a:path w="3888" h="3128" extrusionOk="0">
                <a:moveTo>
                  <a:pt x="381" y="1"/>
                </a:moveTo>
                <a:cubicBezTo>
                  <a:pt x="170" y="1"/>
                  <a:pt x="1" y="170"/>
                  <a:pt x="1" y="339"/>
                </a:cubicBezTo>
                <a:lnTo>
                  <a:pt x="1" y="3127"/>
                </a:lnTo>
                <a:lnTo>
                  <a:pt x="3888" y="3127"/>
                </a:lnTo>
                <a:lnTo>
                  <a:pt x="3888"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a:off x="6378786" y="4094752"/>
            <a:ext cx="115697" cy="94302"/>
          </a:xfrm>
          <a:custGeom>
            <a:avLst/>
            <a:gdLst/>
            <a:ahLst/>
            <a:cxnLst/>
            <a:rect l="l" t="t" r="r" b="b"/>
            <a:pathLst>
              <a:path w="3888" h="3169" extrusionOk="0">
                <a:moveTo>
                  <a:pt x="3888" y="0"/>
                </a:moveTo>
                <a:lnTo>
                  <a:pt x="1" y="42"/>
                </a:lnTo>
                <a:lnTo>
                  <a:pt x="1" y="2831"/>
                </a:lnTo>
                <a:cubicBezTo>
                  <a:pt x="1" y="3000"/>
                  <a:pt x="170" y="3169"/>
                  <a:pt x="381" y="3169"/>
                </a:cubicBezTo>
                <a:lnTo>
                  <a:pt x="3888" y="3169"/>
                </a:lnTo>
                <a:lnTo>
                  <a:pt x="3888" y="0"/>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4"/>
          <p:cNvSpPr/>
          <p:nvPr/>
        </p:nvSpPr>
        <p:spPr>
          <a:xfrm>
            <a:off x="6519599" y="4096002"/>
            <a:ext cx="114447" cy="93052"/>
          </a:xfrm>
          <a:custGeom>
            <a:avLst/>
            <a:gdLst/>
            <a:ahLst/>
            <a:cxnLst/>
            <a:rect l="l" t="t" r="r" b="b"/>
            <a:pathLst>
              <a:path w="3846" h="3127" extrusionOk="0">
                <a:moveTo>
                  <a:pt x="1" y="0"/>
                </a:moveTo>
                <a:lnTo>
                  <a:pt x="1" y="3127"/>
                </a:lnTo>
                <a:lnTo>
                  <a:pt x="3507" y="3127"/>
                </a:lnTo>
                <a:cubicBezTo>
                  <a:pt x="3718" y="3127"/>
                  <a:pt x="3845" y="2958"/>
                  <a:pt x="3845" y="2789"/>
                </a:cubicBezTo>
                <a:lnTo>
                  <a:pt x="3845" y="0"/>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4"/>
          <p:cNvSpPr/>
          <p:nvPr/>
        </p:nvSpPr>
        <p:spPr>
          <a:xfrm>
            <a:off x="5732602" y="3976555"/>
            <a:ext cx="115697" cy="94331"/>
          </a:xfrm>
          <a:custGeom>
            <a:avLst/>
            <a:gdLst/>
            <a:ahLst/>
            <a:cxnLst/>
            <a:rect l="l" t="t" r="r" b="b"/>
            <a:pathLst>
              <a:path w="3888" h="3170" extrusionOk="0">
                <a:moveTo>
                  <a:pt x="0" y="1"/>
                </a:moveTo>
                <a:lnTo>
                  <a:pt x="0" y="3169"/>
                </a:lnTo>
                <a:lnTo>
                  <a:pt x="3887" y="3127"/>
                </a:lnTo>
                <a:lnTo>
                  <a:pt x="3887" y="381"/>
                </a:lnTo>
                <a:cubicBezTo>
                  <a:pt x="3845" y="170"/>
                  <a:pt x="3718" y="1"/>
                  <a:pt x="3507"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a:off x="5732602" y="4096002"/>
            <a:ext cx="114418" cy="93052"/>
          </a:xfrm>
          <a:custGeom>
            <a:avLst/>
            <a:gdLst/>
            <a:ahLst/>
            <a:cxnLst/>
            <a:rect l="l" t="t" r="r" b="b"/>
            <a:pathLst>
              <a:path w="3845" h="3127" extrusionOk="0">
                <a:moveTo>
                  <a:pt x="0" y="0"/>
                </a:moveTo>
                <a:lnTo>
                  <a:pt x="0" y="3127"/>
                </a:lnTo>
                <a:lnTo>
                  <a:pt x="3507" y="3127"/>
                </a:lnTo>
                <a:cubicBezTo>
                  <a:pt x="3676" y="3127"/>
                  <a:pt x="3845" y="2958"/>
                  <a:pt x="3845" y="2789"/>
                </a:cubicBezTo>
                <a:lnTo>
                  <a:pt x="3845" y="0"/>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4"/>
          <p:cNvSpPr/>
          <p:nvPr/>
        </p:nvSpPr>
        <p:spPr>
          <a:xfrm>
            <a:off x="5591790" y="3976555"/>
            <a:ext cx="114447" cy="93081"/>
          </a:xfrm>
          <a:custGeom>
            <a:avLst/>
            <a:gdLst/>
            <a:ahLst/>
            <a:cxnLst/>
            <a:rect l="l" t="t" r="r" b="b"/>
            <a:pathLst>
              <a:path w="3846" h="3128" extrusionOk="0">
                <a:moveTo>
                  <a:pt x="381" y="1"/>
                </a:moveTo>
                <a:cubicBezTo>
                  <a:pt x="170" y="1"/>
                  <a:pt x="1" y="170"/>
                  <a:pt x="1" y="339"/>
                </a:cubicBezTo>
                <a:lnTo>
                  <a:pt x="1" y="3127"/>
                </a:lnTo>
                <a:lnTo>
                  <a:pt x="3845" y="3127"/>
                </a:lnTo>
                <a:lnTo>
                  <a:pt x="3845"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p:nvPr/>
        </p:nvSpPr>
        <p:spPr>
          <a:xfrm>
            <a:off x="5591790" y="4094752"/>
            <a:ext cx="114447" cy="94302"/>
          </a:xfrm>
          <a:custGeom>
            <a:avLst/>
            <a:gdLst/>
            <a:ahLst/>
            <a:cxnLst/>
            <a:rect l="l" t="t" r="r" b="b"/>
            <a:pathLst>
              <a:path w="3846" h="3169" extrusionOk="0">
                <a:moveTo>
                  <a:pt x="3845" y="0"/>
                </a:moveTo>
                <a:lnTo>
                  <a:pt x="1" y="42"/>
                </a:lnTo>
                <a:lnTo>
                  <a:pt x="1" y="2831"/>
                </a:lnTo>
                <a:cubicBezTo>
                  <a:pt x="1" y="3000"/>
                  <a:pt x="170" y="3169"/>
                  <a:pt x="381" y="3169"/>
                </a:cubicBezTo>
                <a:lnTo>
                  <a:pt x="3845" y="3169"/>
                </a:lnTo>
                <a:lnTo>
                  <a:pt x="3845" y="0"/>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4"/>
          <p:cNvSpPr/>
          <p:nvPr/>
        </p:nvSpPr>
        <p:spPr>
          <a:xfrm>
            <a:off x="4281800" y="4546074"/>
            <a:ext cx="4972210" cy="667574"/>
          </a:xfrm>
          <a:custGeom>
            <a:avLst/>
            <a:gdLst/>
            <a:ahLst/>
            <a:cxnLst/>
            <a:rect l="l" t="t" r="r" b="b"/>
            <a:pathLst>
              <a:path w="167091" h="20111" extrusionOk="0">
                <a:moveTo>
                  <a:pt x="18547" y="0"/>
                </a:moveTo>
                <a:cubicBezTo>
                  <a:pt x="8323" y="0"/>
                  <a:pt x="0" y="8323"/>
                  <a:pt x="0" y="18589"/>
                </a:cubicBezTo>
                <a:lnTo>
                  <a:pt x="0" y="20110"/>
                </a:lnTo>
                <a:lnTo>
                  <a:pt x="167091" y="20110"/>
                </a:lnTo>
                <a:lnTo>
                  <a:pt x="167091" y="18589"/>
                </a:lnTo>
                <a:cubicBezTo>
                  <a:pt x="167091" y="8323"/>
                  <a:pt x="158768" y="0"/>
                  <a:pt x="1485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4"/>
          <p:cNvSpPr/>
          <p:nvPr/>
        </p:nvSpPr>
        <p:spPr>
          <a:xfrm>
            <a:off x="4945605" y="4939567"/>
            <a:ext cx="3542779" cy="426217"/>
          </a:xfrm>
          <a:custGeom>
            <a:avLst/>
            <a:gdLst/>
            <a:ahLst/>
            <a:cxnLst/>
            <a:rect l="l" t="t" r="r" b="b"/>
            <a:pathLst>
              <a:path w="119055" h="14323" extrusionOk="0">
                <a:moveTo>
                  <a:pt x="13224" y="1"/>
                </a:moveTo>
                <a:cubicBezTo>
                  <a:pt x="5915" y="1"/>
                  <a:pt x="0" y="5915"/>
                  <a:pt x="0" y="13224"/>
                </a:cubicBezTo>
                <a:lnTo>
                  <a:pt x="0" y="14323"/>
                </a:lnTo>
                <a:lnTo>
                  <a:pt x="119055" y="14323"/>
                </a:lnTo>
                <a:lnTo>
                  <a:pt x="119055" y="13224"/>
                </a:lnTo>
                <a:cubicBezTo>
                  <a:pt x="119055" y="5915"/>
                  <a:pt x="113098" y="1"/>
                  <a:pt x="105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p:nvPr/>
        </p:nvSpPr>
        <p:spPr>
          <a:xfrm>
            <a:off x="7706387" y="4205539"/>
            <a:ext cx="668859" cy="867342"/>
          </a:xfrm>
          <a:custGeom>
            <a:avLst/>
            <a:gdLst/>
            <a:ahLst/>
            <a:cxnLst/>
            <a:rect l="l" t="t" r="r" b="b"/>
            <a:pathLst>
              <a:path w="22477" h="29147" extrusionOk="0">
                <a:moveTo>
                  <a:pt x="11078" y="1"/>
                </a:moveTo>
                <a:cubicBezTo>
                  <a:pt x="4980" y="1"/>
                  <a:pt x="40" y="4601"/>
                  <a:pt x="1" y="10261"/>
                </a:cubicBezTo>
                <a:cubicBezTo>
                  <a:pt x="1" y="12627"/>
                  <a:pt x="846" y="14908"/>
                  <a:pt x="2409" y="16725"/>
                </a:cubicBezTo>
                <a:cubicBezTo>
                  <a:pt x="3592" y="18077"/>
                  <a:pt x="4141" y="19851"/>
                  <a:pt x="3930" y="21626"/>
                </a:cubicBezTo>
                <a:cubicBezTo>
                  <a:pt x="3887" y="21964"/>
                  <a:pt x="3845" y="22302"/>
                  <a:pt x="3887" y="22640"/>
                </a:cubicBezTo>
                <a:cubicBezTo>
                  <a:pt x="3971" y="26247"/>
                  <a:pt x="7179" y="29146"/>
                  <a:pt x="11070" y="29146"/>
                </a:cubicBezTo>
                <a:cubicBezTo>
                  <a:pt x="11098" y="29146"/>
                  <a:pt x="11126" y="29146"/>
                  <a:pt x="11154" y="29146"/>
                </a:cubicBezTo>
                <a:cubicBezTo>
                  <a:pt x="15041" y="29104"/>
                  <a:pt x="18209" y="26146"/>
                  <a:pt x="18252" y="22513"/>
                </a:cubicBezTo>
                <a:lnTo>
                  <a:pt x="18252" y="22048"/>
                </a:lnTo>
                <a:cubicBezTo>
                  <a:pt x="18125" y="20063"/>
                  <a:pt x="18759" y="18077"/>
                  <a:pt x="20026" y="16514"/>
                </a:cubicBezTo>
                <a:cubicBezTo>
                  <a:pt x="21716" y="14444"/>
                  <a:pt x="22476" y="11782"/>
                  <a:pt x="22181" y="9120"/>
                </a:cubicBezTo>
                <a:cubicBezTo>
                  <a:pt x="21589" y="4346"/>
                  <a:pt x="17533" y="629"/>
                  <a:pt x="12464" y="79"/>
                </a:cubicBezTo>
                <a:cubicBezTo>
                  <a:pt x="11996" y="26"/>
                  <a:pt x="11534" y="1"/>
                  <a:pt x="110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p:nvPr/>
        </p:nvSpPr>
        <p:spPr>
          <a:xfrm>
            <a:off x="7896091" y="4537276"/>
            <a:ext cx="272966" cy="820027"/>
          </a:xfrm>
          <a:custGeom>
            <a:avLst/>
            <a:gdLst/>
            <a:ahLst/>
            <a:cxnLst/>
            <a:rect l="l" t="t" r="r" b="b"/>
            <a:pathLst>
              <a:path w="9173" h="27557" extrusionOk="0">
                <a:moveTo>
                  <a:pt x="4779" y="0"/>
                </a:moveTo>
                <a:cubicBezTo>
                  <a:pt x="4462" y="0"/>
                  <a:pt x="4145" y="212"/>
                  <a:pt x="4188" y="634"/>
                </a:cubicBezTo>
                <a:lnTo>
                  <a:pt x="4145" y="10731"/>
                </a:lnTo>
                <a:lnTo>
                  <a:pt x="1272" y="7267"/>
                </a:lnTo>
                <a:cubicBezTo>
                  <a:pt x="1139" y="7112"/>
                  <a:pt x="980" y="7047"/>
                  <a:pt x="826" y="7047"/>
                </a:cubicBezTo>
                <a:cubicBezTo>
                  <a:pt x="393" y="7047"/>
                  <a:pt x="0" y="7560"/>
                  <a:pt x="343" y="8027"/>
                </a:cubicBezTo>
                <a:lnTo>
                  <a:pt x="4145" y="12548"/>
                </a:lnTo>
                <a:lnTo>
                  <a:pt x="4061" y="26955"/>
                </a:lnTo>
                <a:cubicBezTo>
                  <a:pt x="4040" y="27356"/>
                  <a:pt x="4335" y="27557"/>
                  <a:pt x="4636" y="27557"/>
                </a:cubicBezTo>
                <a:cubicBezTo>
                  <a:pt x="4937" y="27557"/>
                  <a:pt x="5244" y="27356"/>
                  <a:pt x="5244" y="26955"/>
                </a:cubicBezTo>
                <a:lnTo>
                  <a:pt x="5328" y="7985"/>
                </a:lnTo>
                <a:cubicBezTo>
                  <a:pt x="5413" y="7943"/>
                  <a:pt x="5455" y="7858"/>
                  <a:pt x="5539" y="7816"/>
                </a:cubicBezTo>
                <a:lnTo>
                  <a:pt x="8962" y="3127"/>
                </a:lnTo>
                <a:cubicBezTo>
                  <a:pt x="9173" y="2873"/>
                  <a:pt x="9088" y="2493"/>
                  <a:pt x="8835" y="2324"/>
                </a:cubicBezTo>
                <a:cubicBezTo>
                  <a:pt x="8729" y="2236"/>
                  <a:pt x="8602" y="2192"/>
                  <a:pt x="8476" y="2192"/>
                </a:cubicBezTo>
                <a:cubicBezTo>
                  <a:pt x="8301" y="2192"/>
                  <a:pt x="8131" y="2278"/>
                  <a:pt x="8032" y="2451"/>
                </a:cubicBezTo>
                <a:lnTo>
                  <a:pt x="5371" y="6042"/>
                </a:lnTo>
                <a:lnTo>
                  <a:pt x="5371" y="634"/>
                </a:lnTo>
                <a:cubicBezTo>
                  <a:pt x="5413" y="212"/>
                  <a:pt x="5096" y="0"/>
                  <a:pt x="4779"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7290258" y="4556886"/>
            <a:ext cx="465199" cy="602738"/>
          </a:xfrm>
          <a:custGeom>
            <a:avLst/>
            <a:gdLst/>
            <a:ahLst/>
            <a:cxnLst/>
            <a:rect l="l" t="t" r="r" b="b"/>
            <a:pathLst>
              <a:path w="15633" h="20255" extrusionOk="0">
                <a:moveTo>
                  <a:pt x="7962" y="1"/>
                </a:moveTo>
                <a:cubicBezTo>
                  <a:pt x="7636" y="1"/>
                  <a:pt x="7306" y="20"/>
                  <a:pt x="6971" y="60"/>
                </a:cubicBezTo>
                <a:cubicBezTo>
                  <a:pt x="3423" y="440"/>
                  <a:pt x="592" y="3059"/>
                  <a:pt x="212" y="6354"/>
                </a:cubicBezTo>
                <a:cubicBezTo>
                  <a:pt x="1" y="8171"/>
                  <a:pt x="550" y="10030"/>
                  <a:pt x="1690" y="11466"/>
                </a:cubicBezTo>
                <a:cubicBezTo>
                  <a:pt x="2578" y="12565"/>
                  <a:pt x="3042" y="13959"/>
                  <a:pt x="2958" y="15353"/>
                </a:cubicBezTo>
                <a:lnTo>
                  <a:pt x="2958" y="15649"/>
                </a:lnTo>
                <a:cubicBezTo>
                  <a:pt x="2958" y="18184"/>
                  <a:pt x="5155" y="20212"/>
                  <a:pt x="7859" y="20254"/>
                </a:cubicBezTo>
                <a:cubicBezTo>
                  <a:pt x="7887" y="20255"/>
                  <a:pt x="7915" y="20255"/>
                  <a:pt x="7943" y="20255"/>
                </a:cubicBezTo>
                <a:cubicBezTo>
                  <a:pt x="10650" y="20255"/>
                  <a:pt x="12845" y="18242"/>
                  <a:pt x="12928" y="15734"/>
                </a:cubicBezTo>
                <a:cubicBezTo>
                  <a:pt x="12928" y="15480"/>
                  <a:pt x="12928" y="15269"/>
                  <a:pt x="12886" y="15058"/>
                </a:cubicBezTo>
                <a:cubicBezTo>
                  <a:pt x="12717" y="13790"/>
                  <a:pt x="13140" y="12565"/>
                  <a:pt x="13942" y="11635"/>
                </a:cubicBezTo>
                <a:cubicBezTo>
                  <a:pt x="15041" y="10368"/>
                  <a:pt x="15632" y="8763"/>
                  <a:pt x="15590" y="7115"/>
                </a:cubicBezTo>
                <a:cubicBezTo>
                  <a:pt x="15590" y="3194"/>
                  <a:pt x="12169" y="1"/>
                  <a:pt x="79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p:nvPr/>
        </p:nvSpPr>
        <p:spPr>
          <a:xfrm>
            <a:off x="7433570" y="4788697"/>
            <a:ext cx="190627" cy="569559"/>
          </a:xfrm>
          <a:custGeom>
            <a:avLst/>
            <a:gdLst/>
            <a:ahLst/>
            <a:cxnLst/>
            <a:rect l="l" t="t" r="r" b="b"/>
            <a:pathLst>
              <a:path w="6406" h="19140" extrusionOk="0">
                <a:moveTo>
                  <a:pt x="3085" y="1"/>
                </a:moveTo>
                <a:cubicBezTo>
                  <a:pt x="2831" y="1"/>
                  <a:pt x="2662" y="170"/>
                  <a:pt x="2662" y="423"/>
                </a:cubicBezTo>
                <a:lnTo>
                  <a:pt x="2662" y="4183"/>
                </a:lnTo>
                <a:lnTo>
                  <a:pt x="804" y="1649"/>
                </a:lnTo>
                <a:cubicBezTo>
                  <a:pt x="727" y="1546"/>
                  <a:pt x="604" y="1490"/>
                  <a:pt x="471" y="1490"/>
                </a:cubicBezTo>
                <a:cubicBezTo>
                  <a:pt x="385" y="1490"/>
                  <a:pt x="295" y="1514"/>
                  <a:pt x="212" y="1564"/>
                </a:cubicBezTo>
                <a:cubicBezTo>
                  <a:pt x="43" y="1691"/>
                  <a:pt x="1" y="1987"/>
                  <a:pt x="128" y="2156"/>
                </a:cubicBezTo>
                <a:lnTo>
                  <a:pt x="2536" y="5409"/>
                </a:lnTo>
                <a:cubicBezTo>
                  <a:pt x="2578" y="5451"/>
                  <a:pt x="2620" y="5493"/>
                  <a:pt x="2662" y="5493"/>
                </a:cubicBezTo>
                <a:lnTo>
                  <a:pt x="2747" y="18717"/>
                </a:lnTo>
                <a:cubicBezTo>
                  <a:pt x="2747" y="18928"/>
                  <a:pt x="2916" y="19139"/>
                  <a:pt x="3127" y="19139"/>
                </a:cubicBezTo>
                <a:cubicBezTo>
                  <a:pt x="3381" y="19139"/>
                  <a:pt x="3550" y="18928"/>
                  <a:pt x="3550" y="18717"/>
                </a:cubicBezTo>
                <a:lnTo>
                  <a:pt x="3507" y="8704"/>
                </a:lnTo>
                <a:lnTo>
                  <a:pt x="6127" y="5535"/>
                </a:lnTo>
                <a:cubicBezTo>
                  <a:pt x="6406" y="5225"/>
                  <a:pt x="6139" y="4869"/>
                  <a:pt x="5843" y="4869"/>
                </a:cubicBezTo>
                <a:cubicBezTo>
                  <a:pt x="5736" y="4869"/>
                  <a:pt x="5625" y="4916"/>
                  <a:pt x="5535" y="5028"/>
                </a:cubicBezTo>
                <a:lnTo>
                  <a:pt x="3507" y="7394"/>
                </a:lnTo>
                <a:lnTo>
                  <a:pt x="3507" y="423"/>
                </a:lnTo>
                <a:cubicBezTo>
                  <a:pt x="3507" y="170"/>
                  <a:pt x="3296" y="1"/>
                  <a:pt x="308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hold" grpId="0" nodeType="withEffect">
                                  <p:stCondLst>
                                    <p:cond delay="0"/>
                                  </p:stCondLst>
                                  <p:childTnLst>
                                    <p:animMotion origin="layout" path="M 4.72222E-6 -2.96296E-6 L 0.87777 -0.00463 " pathEditMode="relative" rAng="0" ptsTypes="AA">
                                      <p:cBhvr>
                                        <p:cTn id="6" dur="7500" fill="hold"/>
                                        <p:tgtEl>
                                          <p:spTgt spid="96"/>
                                        </p:tgtEl>
                                        <p:attrNameLst>
                                          <p:attrName>ppt_x</p:attrName>
                                          <p:attrName>ppt_y</p:attrName>
                                        </p:attrNameLst>
                                      </p:cBhvr>
                                      <p:rCtr x="43889" y="-247"/>
                                    </p:animMotion>
                                  </p:childTnLst>
                                </p:cTn>
                              </p:par>
                              <p:par>
                                <p:cTn id="7" presetID="8" presetClass="emph" presetSubtype="0" fill="hold" grpId="0" nodeType="withEffect">
                                  <p:stCondLst>
                                    <p:cond delay="0"/>
                                  </p:stCondLst>
                                  <p:childTnLst>
                                    <p:animRot by="21600000">
                                      <p:cBhvr>
                                        <p:cTn id="8" dur="2000" fill="hold"/>
                                        <p:tgtEl>
                                          <p:spTgt spid="9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9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86D86-C727-7DF7-A12C-6DEFDEE48744}"/>
              </a:ext>
            </a:extLst>
          </p:cNvPr>
          <p:cNvSpPr>
            <a:spLocks noGrp="1"/>
          </p:cNvSpPr>
          <p:nvPr>
            <p:ph type="ctrTitle"/>
          </p:nvPr>
        </p:nvSpPr>
        <p:spPr>
          <a:xfrm>
            <a:off x="453600" y="309600"/>
            <a:ext cx="8409600" cy="1062598"/>
          </a:xfrm>
        </p:spPr>
        <p:txBody>
          <a:bodyPr/>
          <a:lstStyle/>
          <a:p>
            <a:pPr algn="ctr"/>
            <a:r>
              <a:rPr lang="en-US" dirty="0"/>
              <a:t>Ways to Combat problems of Urban Areas</a:t>
            </a:r>
            <a:endParaRPr lang="en-IN" dirty="0"/>
          </a:p>
        </p:txBody>
      </p:sp>
      <p:sp>
        <p:nvSpPr>
          <p:cNvPr id="3" name="Subtitle 2">
            <a:extLst>
              <a:ext uri="{FF2B5EF4-FFF2-40B4-BE49-F238E27FC236}">
                <a16:creationId xmlns:a16="http://schemas.microsoft.com/office/drawing/2014/main" id="{23D785B2-9AAA-802D-31C9-EF998C9FC16B}"/>
              </a:ext>
            </a:extLst>
          </p:cNvPr>
          <p:cNvSpPr>
            <a:spLocks noGrp="1"/>
          </p:cNvSpPr>
          <p:nvPr>
            <p:ph type="subTitle" idx="1"/>
          </p:nvPr>
        </p:nvSpPr>
        <p:spPr>
          <a:xfrm>
            <a:off x="831200" y="1677600"/>
            <a:ext cx="6376000" cy="2421025"/>
          </a:xfrm>
        </p:spPr>
        <p:txBody>
          <a:bodyPr anchor="ctr"/>
          <a:lstStyle/>
          <a:p>
            <a:r>
              <a:rPr lang="en-US" sz="1800" dirty="0"/>
              <a:t>There are currently 2 ways to minimize the problems of urban </a:t>
            </a:r>
            <a:r>
              <a:rPr lang="en-US" sz="1600" dirty="0"/>
              <a:t>areas:</a:t>
            </a:r>
          </a:p>
          <a:p>
            <a:pPr>
              <a:buFont typeface="Arial" panose="020B0604020202020204" pitchFamily="34" charset="0"/>
              <a:buChar char="•"/>
            </a:pPr>
            <a:r>
              <a:rPr lang="en-US" sz="2000" b="1" dirty="0"/>
              <a:t>Smart cities</a:t>
            </a:r>
          </a:p>
          <a:p>
            <a:pPr>
              <a:buFont typeface="Arial" panose="020B0604020202020204" pitchFamily="34" charset="0"/>
              <a:buChar char="•"/>
            </a:pPr>
            <a:r>
              <a:rPr lang="en-US" sz="2000" b="1" dirty="0"/>
              <a:t>Satellite Cities</a:t>
            </a:r>
            <a:endParaRPr lang="en-IN" sz="2000" b="1" dirty="0"/>
          </a:p>
        </p:txBody>
      </p:sp>
    </p:spTree>
    <p:extLst>
      <p:ext uri="{BB962C8B-B14F-4D97-AF65-F5344CB8AC3E}">
        <p14:creationId xmlns:p14="http://schemas.microsoft.com/office/powerpoint/2010/main" val="3421626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82910"/>
            <a:ext cx="9016181" cy="757084"/>
          </a:xfrm>
        </p:spPr>
        <p:txBody>
          <a:bodyPr/>
          <a:lstStyle/>
          <a:p>
            <a:r>
              <a:rPr lang="en-US" dirty="0"/>
              <a:t>               Smart Cities   </a:t>
            </a:r>
          </a:p>
        </p:txBody>
      </p:sp>
      <p:sp>
        <p:nvSpPr>
          <p:cNvPr id="3" name="Subtitle 2"/>
          <p:cNvSpPr>
            <a:spLocks noGrp="1"/>
          </p:cNvSpPr>
          <p:nvPr>
            <p:ph type="subTitle" idx="1"/>
          </p:nvPr>
        </p:nvSpPr>
        <p:spPr>
          <a:xfrm>
            <a:off x="137652" y="757084"/>
            <a:ext cx="6125496" cy="4257368"/>
          </a:xfrm>
        </p:spPr>
        <p:txBody>
          <a:bodyPr/>
          <a:lstStyle/>
          <a:p>
            <a:endParaRPr lang="en-US" sz="2000" b="1" dirty="0"/>
          </a:p>
          <a:p>
            <a:pPr marL="609600" indent="-457200">
              <a:buFont typeface="Wingdings" pitchFamily="2" charset="2"/>
              <a:buChar char="Ø"/>
            </a:pPr>
            <a:r>
              <a:rPr lang="en-US" sz="2000" dirty="0"/>
              <a:t>A smart city is a municipality that uses </a:t>
            </a:r>
            <a:r>
              <a:rPr lang="en-US" sz="2000" dirty="0">
                <a:hlinkClick r:id="rId2"/>
              </a:rPr>
              <a:t>information and communication technologies</a:t>
            </a:r>
            <a:r>
              <a:rPr lang="en-US" sz="2000" dirty="0"/>
              <a:t> to increase operational efficiency, share information with the public and improve both the quality of government services and citizen welfare.</a:t>
            </a:r>
          </a:p>
          <a:p>
            <a:pPr marL="609600" indent="-457200">
              <a:buFont typeface="Wingdings" pitchFamily="2" charset="2"/>
              <a:buChar char="Ø"/>
            </a:pPr>
            <a:r>
              <a:rPr lang="en-US" sz="2000" dirty="0"/>
              <a:t>A smart city is a developed urban area that creates sustainable economic development and high quality of life by excelling in multiple key areas; economy, mobility, environment, people, living, and government.</a:t>
            </a:r>
          </a:p>
          <a:p>
            <a:pPr marL="609600" indent="-457200">
              <a:buFont typeface="Wingdings" pitchFamily="2" charset="2"/>
              <a:buChar char="Ø"/>
            </a:pPr>
            <a:r>
              <a:rPr lang="en-US" sz="2000" dirty="0"/>
              <a:t>Example: </a:t>
            </a:r>
            <a:r>
              <a:rPr lang="en-US" sz="2000" dirty="0" err="1"/>
              <a:t>Singapore,Helsinki,Geneva</a:t>
            </a:r>
            <a:r>
              <a:rPr lang="en-US" sz="2000" dirty="0"/>
              <a:t>.</a:t>
            </a:r>
          </a:p>
          <a:p>
            <a:pPr marL="609600" indent="-457200">
              <a:buFont typeface="Wingdings" pitchFamily="2" charset="2"/>
              <a:buChar char="Ø"/>
            </a:pPr>
            <a:r>
              <a:rPr lang="en-US" sz="2000" dirty="0"/>
              <a:t>In India : </a:t>
            </a:r>
            <a:r>
              <a:rPr lang="en-US" sz="2000" dirty="0" err="1"/>
              <a:t>Coimbatore,Amritsar,Naya</a:t>
            </a:r>
            <a:r>
              <a:rPr lang="en-US" sz="2000" dirty="0"/>
              <a:t> Raipur  </a:t>
            </a:r>
          </a:p>
        </p:txBody>
      </p:sp>
      <p:sp>
        <p:nvSpPr>
          <p:cNvPr id="1028" name="AutoShape 4" descr="Naya Raipur || First integrated city of India || Explore Yrs - YouTube"/>
          <p:cNvSpPr>
            <a:spLocks noChangeAspect="1" noChangeArrowheads="1"/>
          </p:cNvSpPr>
          <p:nvPr/>
        </p:nvSpPr>
        <p:spPr bwMode="auto">
          <a:xfrm>
            <a:off x="155575" y="-769938"/>
            <a:ext cx="2857500" cy="1609726"/>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Naya Raipur || First integrated city of India || Explore Yrs - YouTube"/>
          <p:cNvSpPr>
            <a:spLocks noChangeAspect="1" noChangeArrowheads="1"/>
          </p:cNvSpPr>
          <p:nvPr/>
        </p:nvSpPr>
        <p:spPr bwMode="auto">
          <a:xfrm>
            <a:off x="155575" y="-769938"/>
            <a:ext cx="2857500" cy="1609726"/>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Naya Raipur || First integrated city of India || Explore Yrs - YouTube"/>
          <p:cNvSpPr>
            <a:spLocks noChangeAspect="1" noChangeArrowheads="1"/>
          </p:cNvSpPr>
          <p:nvPr/>
        </p:nvSpPr>
        <p:spPr bwMode="auto">
          <a:xfrm>
            <a:off x="155575" y="-769938"/>
            <a:ext cx="2857500" cy="1609726"/>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4" name="AutoShape 10" descr="Logo Competition for Naya Raipur Smart City | MyGov.in"/>
          <p:cNvSpPr>
            <a:spLocks noChangeAspect="1" noChangeArrowheads="1"/>
          </p:cNvSpPr>
          <p:nvPr/>
        </p:nvSpPr>
        <p:spPr bwMode="auto">
          <a:xfrm>
            <a:off x="155575" y="-838200"/>
            <a:ext cx="2619375" cy="17526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6" name="AutoShape 12" descr="Logo Competition for Naya Raipur Smart City | MyGov.in"/>
          <p:cNvSpPr>
            <a:spLocks noChangeAspect="1" noChangeArrowheads="1"/>
          </p:cNvSpPr>
          <p:nvPr/>
        </p:nvSpPr>
        <p:spPr bwMode="auto">
          <a:xfrm>
            <a:off x="155575" y="-838200"/>
            <a:ext cx="2619375" cy="17526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8" name="AutoShape 14" descr="Nava Raipur Atal Nagar Vikas Pradhikaran"/>
          <p:cNvSpPr>
            <a:spLocks noChangeAspect="1" noChangeArrowheads="1"/>
          </p:cNvSpPr>
          <p:nvPr/>
        </p:nvSpPr>
        <p:spPr bwMode="auto">
          <a:xfrm>
            <a:off x="155575" y="-838200"/>
            <a:ext cx="2619375" cy="17526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40" name="AutoShape 16" descr="Nava Raipur Atal Nagar Vikas Pradhikaran"/>
          <p:cNvSpPr>
            <a:spLocks noChangeAspect="1" noChangeArrowheads="1"/>
          </p:cNvSpPr>
          <p:nvPr/>
        </p:nvSpPr>
        <p:spPr bwMode="auto">
          <a:xfrm>
            <a:off x="155575" y="-838200"/>
            <a:ext cx="2619375" cy="17526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42" name="Picture 18" descr="Naya Raipur becomes the world's first integrated city - India Today"/>
          <p:cNvPicPr>
            <a:picLocks noChangeAspect="1" noChangeArrowheads="1"/>
          </p:cNvPicPr>
          <p:nvPr/>
        </p:nvPicPr>
        <p:blipFill>
          <a:blip r:embed="rId3"/>
          <a:srcRect/>
          <a:stretch>
            <a:fillRect/>
          </a:stretch>
        </p:blipFill>
        <p:spPr bwMode="auto">
          <a:xfrm>
            <a:off x="6503836" y="561452"/>
            <a:ext cx="2399475" cy="2310005"/>
          </a:xfrm>
          <a:prstGeom prst="rect">
            <a:avLst/>
          </a:prstGeom>
          <a:ln>
            <a:noFill/>
          </a:ln>
          <a:effectLst>
            <a:softEdge rad="112500"/>
          </a:effectLst>
        </p:spPr>
      </p:pic>
      <p:sp>
        <p:nvSpPr>
          <p:cNvPr id="4" name="TextBox 3">
            <a:extLst>
              <a:ext uri="{FF2B5EF4-FFF2-40B4-BE49-F238E27FC236}">
                <a16:creationId xmlns:a16="http://schemas.microsoft.com/office/drawing/2014/main" id="{2BBCEE9A-B455-1A3E-3D18-A3BC37DE3273}"/>
              </a:ext>
            </a:extLst>
          </p:cNvPr>
          <p:cNvSpPr txBox="1"/>
          <p:nvPr/>
        </p:nvSpPr>
        <p:spPr>
          <a:xfrm>
            <a:off x="6652373" y="2885768"/>
            <a:ext cx="2102400" cy="307777"/>
          </a:xfrm>
          <a:prstGeom prst="rect">
            <a:avLst/>
          </a:prstGeom>
          <a:noFill/>
        </p:spPr>
        <p:txBody>
          <a:bodyPr wrap="square" rtlCol="0">
            <a:spAutoFit/>
          </a:bodyPr>
          <a:lstStyle/>
          <a:p>
            <a:pPr algn="ctr"/>
            <a:r>
              <a:rPr lang="en-US" dirty="0">
                <a:solidFill>
                  <a:srgbClr val="434343"/>
                </a:solidFill>
                <a:latin typeface="EB Garamond"/>
                <a:ea typeface="EB Garamond"/>
              </a:rPr>
              <a:t>A</a:t>
            </a:r>
            <a:r>
              <a:rPr lang="en-US" dirty="0"/>
              <a:t> </a:t>
            </a:r>
            <a:r>
              <a:rPr lang="en-US" dirty="0">
                <a:solidFill>
                  <a:srgbClr val="434343"/>
                </a:solidFill>
                <a:latin typeface="EB Garamond"/>
                <a:ea typeface="EB Garamond"/>
                <a:sym typeface="EB Garamond"/>
              </a:rPr>
              <a:t>Smart</a:t>
            </a:r>
            <a:r>
              <a:rPr lang="en-US" dirty="0"/>
              <a:t> </a:t>
            </a:r>
            <a:r>
              <a:rPr lang="en-US" dirty="0">
                <a:solidFill>
                  <a:srgbClr val="434343"/>
                </a:solidFill>
                <a:latin typeface="EB Garamond"/>
                <a:ea typeface="EB Garamond"/>
              </a:rPr>
              <a:t>City in India</a:t>
            </a:r>
            <a:endParaRPr lang="en-IN" dirty="0">
              <a:solidFill>
                <a:srgbClr val="434343"/>
              </a:solidFill>
              <a:latin typeface="EB Garamond"/>
              <a:ea typeface="EB Garamond"/>
            </a:endParaRPr>
          </a:p>
        </p:txBody>
      </p:sp>
    </p:spTree>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083307" y="256868"/>
            <a:ext cx="7329574" cy="688258"/>
          </a:xfrm>
        </p:spPr>
        <p:txBody>
          <a:bodyPr/>
          <a:lstStyle/>
          <a:p>
            <a:r>
              <a:rPr lang="en-US" dirty="0"/>
              <a:t>Satellite Cities </a:t>
            </a:r>
          </a:p>
        </p:txBody>
      </p:sp>
      <p:sp>
        <p:nvSpPr>
          <p:cNvPr id="5" name="Subtitle 4"/>
          <p:cNvSpPr>
            <a:spLocks noGrp="1"/>
          </p:cNvSpPr>
          <p:nvPr>
            <p:ph type="subTitle" idx="1"/>
          </p:nvPr>
        </p:nvSpPr>
        <p:spPr>
          <a:xfrm>
            <a:off x="155575" y="945126"/>
            <a:ext cx="5251626" cy="4138074"/>
          </a:xfrm>
        </p:spPr>
        <p:txBody>
          <a:bodyPr anchor="ctr"/>
          <a:lstStyle/>
          <a:p>
            <a:pPr>
              <a:buFont typeface="Wingdings" pitchFamily="2" charset="2"/>
              <a:buChar char="Ø"/>
            </a:pPr>
            <a:r>
              <a:rPr lang="en-US" sz="1800" dirty="0"/>
              <a:t>The satellite city is one of the popular concepts in the urban planning. </a:t>
            </a:r>
          </a:p>
          <a:p>
            <a:pPr>
              <a:buFont typeface="Wingdings" pitchFamily="2" charset="2"/>
              <a:buChar char="Ø"/>
            </a:pPr>
            <a:r>
              <a:rPr lang="en-US" sz="1800" dirty="0"/>
              <a:t>It is the small metropolitan area is located near to the large metropolitan area. </a:t>
            </a:r>
          </a:p>
          <a:p>
            <a:pPr>
              <a:buFont typeface="Wingdings" pitchFamily="2" charset="2"/>
              <a:buChar char="Ø"/>
            </a:pPr>
            <a:r>
              <a:rPr lang="en-US" sz="1800" dirty="0"/>
              <a:t>The satellite town provides the best solution to the problems of </a:t>
            </a:r>
            <a:r>
              <a:rPr lang="en-US" sz="1800" dirty="0" err="1"/>
              <a:t>urbanisation</a:t>
            </a:r>
            <a:r>
              <a:rPr lang="en-US" sz="1800" dirty="0"/>
              <a:t>. </a:t>
            </a:r>
          </a:p>
          <a:p>
            <a:pPr>
              <a:buFont typeface="Wingdings" pitchFamily="2" charset="2"/>
              <a:buChar char="Ø"/>
            </a:pPr>
            <a:r>
              <a:rPr lang="en-US" sz="1800" dirty="0"/>
              <a:t>These satellite cities reduce the infrastructural strain on the main city</a:t>
            </a:r>
          </a:p>
          <a:p>
            <a:pPr>
              <a:buFont typeface="Wingdings" pitchFamily="2" charset="2"/>
              <a:buChar char="Ø"/>
            </a:pPr>
            <a:r>
              <a:rPr lang="en-US" sz="1800" dirty="0"/>
              <a:t>They are loaded with huge range of the amenities such as school, hospital, shopping center and others</a:t>
            </a:r>
          </a:p>
          <a:p>
            <a:pPr>
              <a:buFont typeface="Wingdings" pitchFamily="2" charset="2"/>
              <a:buChar char="Ø"/>
            </a:pPr>
            <a:r>
              <a:rPr lang="en-US" sz="1800" dirty="0"/>
              <a:t>In India : Yelahanka New </a:t>
            </a:r>
            <a:r>
              <a:rPr lang="en-US" sz="1800" dirty="0" err="1"/>
              <a:t>town,Thane</a:t>
            </a:r>
            <a:r>
              <a:rPr lang="en-US" sz="1800" dirty="0"/>
              <a:t> , Navi Mumbai</a:t>
            </a:r>
          </a:p>
        </p:txBody>
      </p:sp>
      <p:sp>
        <p:nvSpPr>
          <p:cNvPr id="24578" name="AutoShape 2" descr="Real Estate Investment in Indian Satellite Cities|Homes247.i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4580" name="AutoShape 4" descr="Real Estate Investment in Indian Satellite Cities|Homes247.i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4582" name="AutoShape 6" descr="Real Estate Investment in Indian Satellite Cities|Homes247.i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4584" name="AutoShape 8" descr="Real Estate Investment in Indian Satellite Cities|Homes247.i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 name="Picture 9" descr="geooooooooooooo.jpg"/>
          <p:cNvPicPr>
            <a:picLocks noChangeAspect="1"/>
          </p:cNvPicPr>
          <p:nvPr/>
        </p:nvPicPr>
        <p:blipFill>
          <a:blip r:embed="rId2"/>
          <a:stretch>
            <a:fillRect/>
          </a:stretch>
        </p:blipFill>
        <p:spPr>
          <a:xfrm>
            <a:off x="6018755" y="318940"/>
            <a:ext cx="2718149" cy="21880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4586" name="AutoShape 10" descr="Satellite City | Meaning, Characteristics, &amp; Examples"/>
          <p:cNvSpPr>
            <a:spLocks noChangeAspect="1" noChangeArrowheads="1"/>
          </p:cNvSpPr>
          <p:nvPr/>
        </p:nvSpPr>
        <p:spPr bwMode="auto">
          <a:xfrm>
            <a:off x="155575" y="-769938"/>
            <a:ext cx="2857500" cy="1609726"/>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2" name="Picture 11" descr="hgf.jpg"/>
          <p:cNvPicPr>
            <a:picLocks noChangeAspect="1"/>
          </p:cNvPicPr>
          <p:nvPr/>
        </p:nvPicPr>
        <p:blipFill>
          <a:blip r:embed="rId3"/>
          <a:stretch>
            <a:fillRect/>
          </a:stretch>
        </p:blipFill>
        <p:spPr>
          <a:xfrm>
            <a:off x="5625361" y="3237978"/>
            <a:ext cx="3111543" cy="1191538"/>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ox(in)">
                                      <p:cBhvr>
                                        <p:cTn id="7" dur="2000"/>
                                        <p:tgtEl>
                                          <p:spTgt spid="10"/>
                                        </p:tgtEl>
                                      </p:cBhvr>
                                    </p:animEffect>
                                  </p:childTnLst>
                                </p:cTn>
                              </p:par>
                            </p:childTnLst>
                          </p:cTn>
                        </p:par>
                        <p:par>
                          <p:cTn id="8" fill="hold">
                            <p:stCondLst>
                              <p:cond delay="2000"/>
                            </p:stCondLst>
                            <p:childTnLst>
                              <p:par>
                                <p:cTn id="9" presetID="5" presetClass="entr" presetSubtype="1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checkerboard(across)">
                                      <p:cBhvr>
                                        <p:cTn id="11" dur="20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0" presetClass="path" presetSubtype="0" accel="50000" decel="50000" fill="hold" nodeType="clickEffect">
                                  <p:stCondLst>
                                    <p:cond delay="0"/>
                                  </p:stCondLst>
                                  <p:childTnLst>
                                    <p:animMotion origin="layout" path="M 5.55556E-7 2.25409E-6 L -1.03334 0.8227 " pathEditMode="relative" ptsTypes="AA">
                                      <p:cBhvr>
                                        <p:cTn id="15" dur="3000" fill="hold"/>
                                        <p:tgtEl>
                                          <p:spTgt spid="10"/>
                                        </p:tgtEl>
                                        <p:attrNameLst>
                                          <p:attrName>ppt_x</p:attrName>
                                          <p:attrName>ppt_y</p:attrName>
                                        </p:attrNameLst>
                                      </p:cBhvr>
                                    </p:animMotion>
                                  </p:childTnLst>
                                </p:cTn>
                              </p:par>
                            </p:childTnLst>
                          </p:cTn>
                        </p:par>
                      </p:childTnLst>
                    </p:cTn>
                  </p:par>
                  <p:par>
                    <p:cTn id="16" fill="hold">
                      <p:stCondLst>
                        <p:cond delay="indefinite"/>
                      </p:stCondLst>
                      <p:childTnLst>
                        <p:par>
                          <p:cTn id="17" fill="hold">
                            <p:stCondLst>
                              <p:cond delay="0"/>
                            </p:stCondLst>
                            <p:childTnLst>
                              <p:par>
                                <p:cTn id="18" presetID="0" presetClass="path" presetSubtype="0" accel="50000" decel="50000" fill="hold" nodeType="clickEffect">
                                  <p:stCondLst>
                                    <p:cond delay="0"/>
                                  </p:stCondLst>
                                  <p:childTnLst>
                                    <p:animMotion origin="layout" path="M 1.94444E-6 1.11008E-6 L -0.88577 -0.90071 " pathEditMode="relative" ptsTypes="AA">
                                      <p:cBhvr>
                                        <p:cTn id="19" dur="3000" fill="hold"/>
                                        <p:tgtEl>
                                          <p:spTgt spid="1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8C9DA-7C41-E3A5-64A7-57CBAD585000}"/>
              </a:ext>
            </a:extLst>
          </p:cNvPr>
          <p:cNvSpPr>
            <a:spLocks noGrp="1"/>
          </p:cNvSpPr>
          <p:nvPr>
            <p:ph type="ctrTitle"/>
          </p:nvPr>
        </p:nvSpPr>
        <p:spPr>
          <a:xfrm>
            <a:off x="1626025" y="715841"/>
            <a:ext cx="3051483" cy="995693"/>
          </a:xfrm>
        </p:spPr>
        <p:txBody>
          <a:bodyPr/>
          <a:lstStyle/>
          <a:p>
            <a:pPr algn="r"/>
            <a:r>
              <a:rPr lang="en-IN" sz="4800" dirty="0">
                <a:solidFill>
                  <a:schemeClr val="lt2"/>
                </a:solidFill>
              </a:rPr>
              <a:t>THANKS</a:t>
            </a:r>
          </a:p>
        </p:txBody>
      </p:sp>
      <p:sp>
        <p:nvSpPr>
          <p:cNvPr id="3" name="Subtitle 2">
            <a:extLst>
              <a:ext uri="{FF2B5EF4-FFF2-40B4-BE49-F238E27FC236}">
                <a16:creationId xmlns:a16="http://schemas.microsoft.com/office/drawing/2014/main" id="{D46F4DB4-D1E8-2701-E1FE-C62AF3E7262F}"/>
              </a:ext>
            </a:extLst>
          </p:cNvPr>
          <p:cNvSpPr>
            <a:spLocks noGrp="1"/>
          </p:cNvSpPr>
          <p:nvPr>
            <p:ph type="subTitle" idx="1"/>
          </p:nvPr>
        </p:nvSpPr>
        <p:spPr>
          <a:xfrm>
            <a:off x="746794" y="1857025"/>
            <a:ext cx="4224900" cy="1784400"/>
          </a:xfrm>
        </p:spPr>
        <p:txBody>
          <a:bodyPr/>
          <a:lstStyle/>
          <a:p>
            <a:pPr marL="0" lvl="0" indent="0" algn="r" rtl="0">
              <a:spcBef>
                <a:spcPts val="0"/>
              </a:spcBef>
              <a:spcAft>
                <a:spcPts val="0"/>
              </a:spcAft>
              <a:buClr>
                <a:schemeClr val="dk1"/>
              </a:buClr>
              <a:buSzPts val="1100"/>
              <a:buFont typeface="Arial"/>
              <a:buNone/>
            </a:pPr>
            <a:r>
              <a:rPr lang="en-US" dirty="0">
                <a:solidFill>
                  <a:srgbClr val="434343"/>
                </a:solidFill>
              </a:rPr>
              <a:t>Does anyone have any questions?</a:t>
            </a:r>
          </a:p>
          <a:p>
            <a:pPr marL="0" lvl="0" indent="0" algn="r" rtl="0">
              <a:spcBef>
                <a:spcPts val="0"/>
              </a:spcBef>
              <a:spcAft>
                <a:spcPts val="0"/>
              </a:spcAft>
              <a:buClr>
                <a:schemeClr val="dk1"/>
              </a:buClr>
              <a:buSzPts val="1100"/>
              <a:buFont typeface="Arial"/>
              <a:buNone/>
            </a:pPr>
            <a:endParaRPr lang="en-US" dirty="0">
              <a:solidFill>
                <a:srgbClr val="434343"/>
              </a:solidFill>
            </a:endParaRPr>
          </a:p>
          <a:p>
            <a:pPr marL="0" lvl="0" indent="0" algn="r" rtl="0">
              <a:spcBef>
                <a:spcPts val="0"/>
              </a:spcBef>
              <a:spcAft>
                <a:spcPts val="0"/>
              </a:spcAft>
              <a:buNone/>
            </a:pPr>
            <a:r>
              <a:rPr lang="en-US" sz="1800" b="1" dirty="0"/>
              <a:t>Team</a:t>
            </a:r>
            <a:r>
              <a:rPr lang="en-US" dirty="0"/>
              <a:t>:</a:t>
            </a:r>
          </a:p>
          <a:p>
            <a:pPr marL="0" lvl="0" indent="0" algn="r" rtl="0">
              <a:spcBef>
                <a:spcPts val="0"/>
              </a:spcBef>
              <a:spcAft>
                <a:spcPts val="0"/>
              </a:spcAft>
              <a:buNone/>
            </a:pPr>
            <a:r>
              <a:rPr lang="en-US" dirty="0" err="1">
                <a:latin typeface="Adobe Heiti Std R" pitchFamily="34" charset="-128"/>
                <a:ea typeface="Adobe Heiti Std R" pitchFamily="34" charset="-128"/>
              </a:rPr>
              <a:t>Abishek</a:t>
            </a:r>
            <a:r>
              <a:rPr lang="en-US" dirty="0">
                <a:latin typeface="Adobe Heiti Std R" pitchFamily="34" charset="-128"/>
                <a:ea typeface="Adobe Heiti Std R" pitchFamily="34" charset="-128"/>
              </a:rPr>
              <a:t> </a:t>
            </a:r>
            <a:r>
              <a:rPr lang="en-US" b="1" dirty="0">
                <a:latin typeface="Adobe Heiti Std R" pitchFamily="34" charset="-128"/>
                <a:ea typeface="Adobe Heiti Std R" pitchFamily="34" charset="-128"/>
              </a:rPr>
              <a:t>(LEADER</a:t>
            </a:r>
            <a:r>
              <a:rPr lang="en-US" dirty="0">
                <a:latin typeface="Adobe Heiti Std R" pitchFamily="34" charset="-128"/>
                <a:ea typeface="Adobe Heiti Std R" pitchFamily="34" charset="-128"/>
              </a:rPr>
              <a:t>)</a:t>
            </a:r>
          </a:p>
          <a:p>
            <a:pPr marL="0" lvl="0" indent="0" algn="r" rtl="0">
              <a:spcBef>
                <a:spcPts val="0"/>
              </a:spcBef>
              <a:spcAft>
                <a:spcPts val="0"/>
              </a:spcAft>
              <a:buNone/>
            </a:pPr>
            <a:r>
              <a:rPr lang="en-US" dirty="0">
                <a:latin typeface="Adobe Heiti Std R" pitchFamily="34" charset="-128"/>
                <a:ea typeface="Adobe Heiti Std R" pitchFamily="34" charset="-128"/>
              </a:rPr>
              <a:t>Aditya Raj</a:t>
            </a:r>
          </a:p>
          <a:p>
            <a:pPr marL="0" lvl="0" indent="0" algn="r" rtl="0">
              <a:spcBef>
                <a:spcPts val="0"/>
              </a:spcBef>
              <a:spcAft>
                <a:spcPts val="0"/>
              </a:spcAft>
              <a:buNone/>
            </a:pPr>
            <a:r>
              <a:rPr lang="en-US" dirty="0">
                <a:latin typeface="Adobe Heiti Std R" pitchFamily="34" charset="-128"/>
                <a:ea typeface="Adobe Heiti Std R" pitchFamily="34" charset="-128"/>
              </a:rPr>
              <a:t>Anshika</a:t>
            </a:r>
          </a:p>
          <a:p>
            <a:pPr marL="0" lvl="0" indent="0" algn="r" rtl="0">
              <a:spcBef>
                <a:spcPts val="0"/>
              </a:spcBef>
              <a:spcAft>
                <a:spcPts val="0"/>
              </a:spcAft>
              <a:buNone/>
            </a:pPr>
            <a:r>
              <a:rPr lang="en-US" dirty="0">
                <a:latin typeface="Adobe Heiti Std R" pitchFamily="34" charset="-128"/>
                <a:ea typeface="Adobe Heiti Std R" pitchFamily="34" charset="-128"/>
              </a:rPr>
              <a:t>Bernice</a:t>
            </a:r>
          </a:p>
          <a:p>
            <a:pPr marL="0" lvl="0" indent="0" algn="r" rtl="0">
              <a:spcBef>
                <a:spcPts val="0"/>
              </a:spcBef>
              <a:spcAft>
                <a:spcPts val="0"/>
              </a:spcAft>
              <a:buNone/>
            </a:pPr>
            <a:r>
              <a:rPr lang="en-US" dirty="0">
                <a:latin typeface="Adobe Heiti Std R" pitchFamily="34" charset="-128"/>
                <a:ea typeface="Adobe Heiti Std R" pitchFamily="34" charset="-128"/>
              </a:rPr>
              <a:t>Chirag</a:t>
            </a:r>
          </a:p>
          <a:p>
            <a:endParaRPr lang="en-IN" dirty="0"/>
          </a:p>
        </p:txBody>
      </p:sp>
      <p:grpSp>
        <p:nvGrpSpPr>
          <p:cNvPr id="4" name="Google Shape;1867;p36">
            <a:extLst>
              <a:ext uri="{FF2B5EF4-FFF2-40B4-BE49-F238E27FC236}">
                <a16:creationId xmlns:a16="http://schemas.microsoft.com/office/drawing/2014/main" id="{013A29F3-DE6D-0C5B-4DC6-F452BFDC1B37}"/>
              </a:ext>
            </a:extLst>
          </p:cNvPr>
          <p:cNvGrpSpPr/>
          <p:nvPr/>
        </p:nvGrpSpPr>
        <p:grpSpPr>
          <a:xfrm>
            <a:off x="5861517" y="1750175"/>
            <a:ext cx="3481645" cy="3406550"/>
            <a:chOff x="4095386" y="2301250"/>
            <a:chExt cx="2149164" cy="2102809"/>
          </a:xfrm>
        </p:grpSpPr>
        <p:sp>
          <p:nvSpPr>
            <p:cNvPr id="5" name="Google Shape;1868;p36">
              <a:extLst>
                <a:ext uri="{FF2B5EF4-FFF2-40B4-BE49-F238E27FC236}">
                  <a16:creationId xmlns:a16="http://schemas.microsoft.com/office/drawing/2014/main" id="{71F87482-738D-06B2-B866-5040AD5CBFF3}"/>
                </a:ext>
              </a:extLst>
            </p:cNvPr>
            <p:cNvSpPr/>
            <p:nvPr/>
          </p:nvSpPr>
          <p:spPr>
            <a:xfrm>
              <a:off x="4095386" y="3018809"/>
              <a:ext cx="804850" cy="1043075"/>
            </a:xfrm>
            <a:custGeom>
              <a:avLst/>
              <a:gdLst/>
              <a:ahLst/>
              <a:cxnLst/>
              <a:rect l="l" t="t" r="r" b="b"/>
              <a:pathLst>
                <a:path w="32194" h="41723" extrusionOk="0">
                  <a:moveTo>
                    <a:pt x="16306" y="0"/>
                  </a:moveTo>
                  <a:cubicBezTo>
                    <a:pt x="15667" y="0"/>
                    <a:pt x="15019" y="35"/>
                    <a:pt x="14365" y="107"/>
                  </a:cubicBezTo>
                  <a:cubicBezTo>
                    <a:pt x="7098" y="867"/>
                    <a:pt x="1268" y="6275"/>
                    <a:pt x="465" y="13035"/>
                  </a:cubicBezTo>
                  <a:cubicBezTo>
                    <a:pt x="1" y="16879"/>
                    <a:pt x="1099" y="20682"/>
                    <a:pt x="3550" y="23639"/>
                  </a:cubicBezTo>
                  <a:cubicBezTo>
                    <a:pt x="5366" y="25878"/>
                    <a:pt x="6296" y="28709"/>
                    <a:pt x="6127" y="31582"/>
                  </a:cubicBezTo>
                  <a:cubicBezTo>
                    <a:pt x="6084" y="31793"/>
                    <a:pt x="6084" y="32004"/>
                    <a:pt x="6127" y="32215"/>
                  </a:cubicBezTo>
                  <a:cubicBezTo>
                    <a:pt x="6127" y="37454"/>
                    <a:pt x="10647" y="41637"/>
                    <a:pt x="16266" y="41721"/>
                  </a:cubicBezTo>
                  <a:cubicBezTo>
                    <a:pt x="16322" y="41722"/>
                    <a:pt x="16377" y="41723"/>
                    <a:pt x="16432" y="41723"/>
                  </a:cubicBezTo>
                  <a:cubicBezTo>
                    <a:pt x="21936" y="41723"/>
                    <a:pt x="26534" y="37571"/>
                    <a:pt x="26659" y="32384"/>
                  </a:cubicBezTo>
                  <a:cubicBezTo>
                    <a:pt x="26659" y="31920"/>
                    <a:pt x="26659" y="31455"/>
                    <a:pt x="26575" y="30990"/>
                  </a:cubicBezTo>
                  <a:cubicBezTo>
                    <a:pt x="26279" y="28413"/>
                    <a:pt x="27082" y="25878"/>
                    <a:pt x="28772" y="23935"/>
                  </a:cubicBezTo>
                  <a:cubicBezTo>
                    <a:pt x="30968" y="21358"/>
                    <a:pt x="32194" y="18105"/>
                    <a:pt x="32194" y="14683"/>
                  </a:cubicBezTo>
                  <a:cubicBezTo>
                    <a:pt x="32154" y="6571"/>
                    <a:pt x="25068" y="0"/>
                    <a:pt x="16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869;p36">
              <a:extLst>
                <a:ext uri="{FF2B5EF4-FFF2-40B4-BE49-F238E27FC236}">
                  <a16:creationId xmlns:a16="http://schemas.microsoft.com/office/drawing/2014/main" id="{034B4484-B7F2-A726-C739-AF54A18BFCED}"/>
                </a:ext>
              </a:extLst>
            </p:cNvPr>
            <p:cNvSpPr/>
            <p:nvPr/>
          </p:nvSpPr>
          <p:spPr>
            <a:xfrm>
              <a:off x="4343611" y="3422034"/>
              <a:ext cx="323200" cy="982025"/>
            </a:xfrm>
            <a:custGeom>
              <a:avLst/>
              <a:gdLst/>
              <a:ahLst/>
              <a:cxnLst/>
              <a:rect l="l" t="t" r="r" b="b"/>
              <a:pathLst>
                <a:path w="12928" h="39281" extrusionOk="0">
                  <a:moveTo>
                    <a:pt x="6295" y="1"/>
                  </a:moveTo>
                  <a:cubicBezTo>
                    <a:pt x="5894" y="1"/>
                    <a:pt x="5492" y="265"/>
                    <a:pt x="5450" y="793"/>
                  </a:cubicBezTo>
                  <a:lnTo>
                    <a:pt x="5492" y="8524"/>
                  </a:lnTo>
                  <a:lnTo>
                    <a:pt x="1690" y="3328"/>
                  </a:lnTo>
                  <a:cubicBezTo>
                    <a:pt x="1515" y="3102"/>
                    <a:pt x="1250" y="2981"/>
                    <a:pt x="994" y="2981"/>
                  </a:cubicBezTo>
                  <a:cubicBezTo>
                    <a:pt x="817" y="2981"/>
                    <a:pt x="645" y="3038"/>
                    <a:pt x="507" y="3159"/>
                  </a:cubicBezTo>
                  <a:cubicBezTo>
                    <a:pt x="84" y="3412"/>
                    <a:pt x="0" y="3961"/>
                    <a:pt x="296" y="4342"/>
                  </a:cubicBezTo>
                  <a:lnTo>
                    <a:pt x="5196" y="11017"/>
                  </a:lnTo>
                  <a:cubicBezTo>
                    <a:pt x="5281" y="11143"/>
                    <a:pt x="5365" y="11228"/>
                    <a:pt x="5492" y="11270"/>
                  </a:cubicBezTo>
                  <a:lnTo>
                    <a:pt x="5619" y="38436"/>
                  </a:lnTo>
                  <a:cubicBezTo>
                    <a:pt x="5619" y="38900"/>
                    <a:pt x="5999" y="39281"/>
                    <a:pt x="6464" y="39281"/>
                  </a:cubicBezTo>
                  <a:cubicBezTo>
                    <a:pt x="6971" y="39281"/>
                    <a:pt x="7351" y="38900"/>
                    <a:pt x="7309" y="38436"/>
                  </a:cubicBezTo>
                  <a:lnTo>
                    <a:pt x="7224" y="17861"/>
                  </a:lnTo>
                  <a:lnTo>
                    <a:pt x="12632" y="11355"/>
                  </a:lnTo>
                  <a:cubicBezTo>
                    <a:pt x="12928" y="10974"/>
                    <a:pt x="12886" y="10468"/>
                    <a:pt x="12548" y="10172"/>
                  </a:cubicBezTo>
                  <a:cubicBezTo>
                    <a:pt x="12381" y="10024"/>
                    <a:pt x="12182" y="9957"/>
                    <a:pt x="11986" y="9957"/>
                  </a:cubicBezTo>
                  <a:cubicBezTo>
                    <a:pt x="11735" y="9957"/>
                    <a:pt x="11489" y="10066"/>
                    <a:pt x="11322" y="10256"/>
                  </a:cubicBezTo>
                  <a:lnTo>
                    <a:pt x="7224" y="15199"/>
                  </a:lnTo>
                  <a:lnTo>
                    <a:pt x="7140" y="793"/>
                  </a:lnTo>
                  <a:cubicBezTo>
                    <a:pt x="7098" y="265"/>
                    <a:pt x="6696" y="1"/>
                    <a:pt x="629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870;p36">
              <a:extLst>
                <a:ext uri="{FF2B5EF4-FFF2-40B4-BE49-F238E27FC236}">
                  <a16:creationId xmlns:a16="http://schemas.microsoft.com/office/drawing/2014/main" id="{4784A15D-3BB6-170C-DFA2-86051DE9358E}"/>
                </a:ext>
              </a:extLst>
            </p:cNvPr>
            <p:cNvSpPr/>
            <p:nvPr/>
          </p:nvSpPr>
          <p:spPr>
            <a:xfrm>
              <a:off x="5047850" y="2301250"/>
              <a:ext cx="972775" cy="1260800"/>
            </a:xfrm>
            <a:custGeom>
              <a:avLst/>
              <a:gdLst/>
              <a:ahLst/>
              <a:cxnLst/>
              <a:rect l="l" t="t" r="r" b="b"/>
              <a:pathLst>
                <a:path w="38911" h="50432" extrusionOk="0">
                  <a:moveTo>
                    <a:pt x="19282" y="1"/>
                  </a:moveTo>
                  <a:cubicBezTo>
                    <a:pt x="8639" y="1"/>
                    <a:pt x="1" y="8002"/>
                    <a:pt x="1" y="17856"/>
                  </a:cubicBezTo>
                  <a:cubicBezTo>
                    <a:pt x="1" y="21954"/>
                    <a:pt x="1521" y="25926"/>
                    <a:pt x="4225" y="29010"/>
                  </a:cubicBezTo>
                  <a:cubicBezTo>
                    <a:pt x="6253" y="31333"/>
                    <a:pt x="7225" y="34417"/>
                    <a:pt x="6845" y="37502"/>
                  </a:cubicBezTo>
                  <a:cubicBezTo>
                    <a:pt x="6760" y="38093"/>
                    <a:pt x="6760" y="38642"/>
                    <a:pt x="6760" y="39234"/>
                  </a:cubicBezTo>
                  <a:cubicBezTo>
                    <a:pt x="6969" y="45451"/>
                    <a:pt x="12494" y="50432"/>
                    <a:pt x="19142" y="50432"/>
                  </a:cubicBezTo>
                  <a:cubicBezTo>
                    <a:pt x="19225" y="50432"/>
                    <a:pt x="19309" y="50431"/>
                    <a:pt x="19392" y="50429"/>
                  </a:cubicBezTo>
                  <a:cubicBezTo>
                    <a:pt x="26194" y="50303"/>
                    <a:pt x="31602" y="45191"/>
                    <a:pt x="31602" y="38896"/>
                  </a:cubicBezTo>
                  <a:lnTo>
                    <a:pt x="31602" y="38177"/>
                  </a:lnTo>
                  <a:cubicBezTo>
                    <a:pt x="31391" y="34671"/>
                    <a:pt x="32447" y="31249"/>
                    <a:pt x="34644" y="28545"/>
                  </a:cubicBezTo>
                  <a:cubicBezTo>
                    <a:pt x="37601" y="24954"/>
                    <a:pt x="38911" y="20307"/>
                    <a:pt x="38362" y="15702"/>
                  </a:cubicBezTo>
                  <a:cubicBezTo>
                    <a:pt x="37305" y="7548"/>
                    <a:pt x="30292" y="1042"/>
                    <a:pt x="21462" y="112"/>
                  </a:cubicBezTo>
                  <a:cubicBezTo>
                    <a:pt x="20728" y="37"/>
                    <a:pt x="20000" y="1"/>
                    <a:pt x="19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1871;p36">
              <a:extLst>
                <a:ext uri="{FF2B5EF4-FFF2-40B4-BE49-F238E27FC236}">
                  <a16:creationId xmlns:a16="http://schemas.microsoft.com/office/drawing/2014/main" id="{34BF8456-2F2F-6DF1-9770-CA4EF97E873B}"/>
                </a:ext>
              </a:extLst>
            </p:cNvPr>
            <p:cNvSpPr/>
            <p:nvPr/>
          </p:nvSpPr>
          <p:spPr>
            <a:xfrm>
              <a:off x="5337925" y="2783550"/>
              <a:ext cx="382750" cy="1449125"/>
            </a:xfrm>
            <a:custGeom>
              <a:avLst/>
              <a:gdLst/>
              <a:ahLst/>
              <a:cxnLst/>
              <a:rect l="l" t="t" r="r" b="b"/>
              <a:pathLst>
                <a:path w="15310" h="57965" extrusionOk="0">
                  <a:moveTo>
                    <a:pt x="7705" y="1"/>
                  </a:moveTo>
                  <a:cubicBezTo>
                    <a:pt x="7325" y="1"/>
                    <a:pt x="6987" y="339"/>
                    <a:pt x="6987" y="719"/>
                  </a:cubicBezTo>
                  <a:lnTo>
                    <a:pt x="6987" y="11070"/>
                  </a:lnTo>
                  <a:lnTo>
                    <a:pt x="1832" y="3972"/>
                  </a:lnTo>
                  <a:cubicBezTo>
                    <a:pt x="1676" y="3743"/>
                    <a:pt x="1464" y="3648"/>
                    <a:pt x="1256" y="3648"/>
                  </a:cubicBezTo>
                  <a:cubicBezTo>
                    <a:pt x="735" y="3648"/>
                    <a:pt x="239" y="4243"/>
                    <a:pt x="692" y="4817"/>
                  </a:cubicBezTo>
                  <a:lnTo>
                    <a:pt x="6564" y="12886"/>
                  </a:lnTo>
                  <a:cubicBezTo>
                    <a:pt x="6649" y="13055"/>
                    <a:pt x="6818" y="13140"/>
                    <a:pt x="6944" y="13182"/>
                  </a:cubicBezTo>
                  <a:lnTo>
                    <a:pt x="6944" y="19012"/>
                  </a:lnTo>
                  <a:lnTo>
                    <a:pt x="1410" y="12422"/>
                  </a:lnTo>
                  <a:cubicBezTo>
                    <a:pt x="1257" y="12289"/>
                    <a:pt x="1090" y="12233"/>
                    <a:pt x="931" y="12233"/>
                  </a:cubicBezTo>
                  <a:cubicBezTo>
                    <a:pt x="428" y="12233"/>
                    <a:pt x="1" y="12795"/>
                    <a:pt x="354" y="13309"/>
                  </a:cubicBezTo>
                  <a:lnTo>
                    <a:pt x="6987" y="21251"/>
                  </a:lnTo>
                  <a:lnTo>
                    <a:pt x="6987" y="57247"/>
                  </a:lnTo>
                  <a:cubicBezTo>
                    <a:pt x="6987" y="57627"/>
                    <a:pt x="7282" y="57923"/>
                    <a:pt x="7663" y="57965"/>
                  </a:cubicBezTo>
                  <a:cubicBezTo>
                    <a:pt x="8085" y="57923"/>
                    <a:pt x="8381" y="57627"/>
                    <a:pt x="8381" y="57247"/>
                  </a:cubicBezTo>
                  <a:lnTo>
                    <a:pt x="8381" y="21251"/>
                  </a:lnTo>
                  <a:lnTo>
                    <a:pt x="15014" y="13309"/>
                  </a:lnTo>
                  <a:cubicBezTo>
                    <a:pt x="15309" y="13013"/>
                    <a:pt x="15267" y="12591"/>
                    <a:pt x="14971" y="12337"/>
                  </a:cubicBezTo>
                  <a:cubicBezTo>
                    <a:pt x="14834" y="12219"/>
                    <a:pt x="14661" y="12156"/>
                    <a:pt x="14489" y="12156"/>
                  </a:cubicBezTo>
                  <a:cubicBezTo>
                    <a:pt x="14290" y="12156"/>
                    <a:pt x="14093" y="12240"/>
                    <a:pt x="13957" y="12422"/>
                  </a:cubicBezTo>
                  <a:lnTo>
                    <a:pt x="8381" y="19012"/>
                  </a:lnTo>
                  <a:lnTo>
                    <a:pt x="8381" y="13182"/>
                  </a:lnTo>
                  <a:cubicBezTo>
                    <a:pt x="8550" y="13140"/>
                    <a:pt x="8719" y="13055"/>
                    <a:pt x="8803" y="12886"/>
                  </a:cubicBezTo>
                  <a:lnTo>
                    <a:pt x="14676" y="4817"/>
                  </a:lnTo>
                  <a:cubicBezTo>
                    <a:pt x="15129" y="4243"/>
                    <a:pt x="14632" y="3648"/>
                    <a:pt x="14111" y="3648"/>
                  </a:cubicBezTo>
                  <a:cubicBezTo>
                    <a:pt x="13903" y="3648"/>
                    <a:pt x="13692" y="3743"/>
                    <a:pt x="13535" y="3972"/>
                  </a:cubicBezTo>
                  <a:lnTo>
                    <a:pt x="8381" y="11070"/>
                  </a:lnTo>
                  <a:lnTo>
                    <a:pt x="8381" y="719"/>
                  </a:lnTo>
                  <a:cubicBezTo>
                    <a:pt x="8381" y="339"/>
                    <a:pt x="8085" y="1"/>
                    <a:pt x="770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872;p36">
              <a:extLst>
                <a:ext uri="{FF2B5EF4-FFF2-40B4-BE49-F238E27FC236}">
                  <a16:creationId xmlns:a16="http://schemas.microsoft.com/office/drawing/2014/main" id="{F8C6ABD7-6898-8895-CF58-D89844335C31}"/>
                </a:ext>
              </a:extLst>
            </p:cNvPr>
            <p:cNvSpPr/>
            <p:nvPr/>
          </p:nvSpPr>
          <p:spPr>
            <a:xfrm>
              <a:off x="5609750" y="3138575"/>
              <a:ext cx="634800" cy="822675"/>
            </a:xfrm>
            <a:custGeom>
              <a:avLst/>
              <a:gdLst/>
              <a:ahLst/>
              <a:cxnLst/>
              <a:rect l="l" t="t" r="r" b="b"/>
              <a:pathLst>
                <a:path w="25392" h="32907" extrusionOk="0">
                  <a:moveTo>
                    <a:pt x="12801" y="1"/>
                  </a:moveTo>
                  <a:cubicBezTo>
                    <a:pt x="12314" y="1"/>
                    <a:pt x="11821" y="27"/>
                    <a:pt x="11323" y="79"/>
                  </a:cubicBezTo>
                  <a:cubicBezTo>
                    <a:pt x="5577" y="713"/>
                    <a:pt x="1014" y="4980"/>
                    <a:pt x="338" y="10303"/>
                  </a:cubicBezTo>
                  <a:cubicBezTo>
                    <a:pt x="0" y="13303"/>
                    <a:pt x="845" y="16345"/>
                    <a:pt x="2789" y="18669"/>
                  </a:cubicBezTo>
                  <a:cubicBezTo>
                    <a:pt x="4225" y="20443"/>
                    <a:pt x="4943" y="22682"/>
                    <a:pt x="4817" y="24964"/>
                  </a:cubicBezTo>
                  <a:lnTo>
                    <a:pt x="4817" y="25428"/>
                  </a:lnTo>
                  <a:cubicBezTo>
                    <a:pt x="4817" y="29526"/>
                    <a:pt x="8365" y="32864"/>
                    <a:pt x="12802" y="32906"/>
                  </a:cubicBezTo>
                  <a:cubicBezTo>
                    <a:pt x="12830" y="32906"/>
                    <a:pt x="12858" y="32907"/>
                    <a:pt x="12886" y="32907"/>
                  </a:cubicBezTo>
                  <a:cubicBezTo>
                    <a:pt x="17243" y="32907"/>
                    <a:pt x="20914" y="29669"/>
                    <a:pt x="20998" y="25555"/>
                  </a:cubicBezTo>
                  <a:cubicBezTo>
                    <a:pt x="21040" y="25217"/>
                    <a:pt x="20998" y="24837"/>
                    <a:pt x="20955" y="24457"/>
                  </a:cubicBezTo>
                  <a:cubicBezTo>
                    <a:pt x="20702" y="22429"/>
                    <a:pt x="21336" y="20443"/>
                    <a:pt x="22688" y="18922"/>
                  </a:cubicBezTo>
                  <a:cubicBezTo>
                    <a:pt x="24420" y="16894"/>
                    <a:pt x="25391" y="14275"/>
                    <a:pt x="25391" y="11613"/>
                  </a:cubicBezTo>
                  <a:cubicBezTo>
                    <a:pt x="25352" y="5180"/>
                    <a:pt x="19709" y="1"/>
                    <a:pt x="128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873;p36">
              <a:extLst>
                <a:ext uri="{FF2B5EF4-FFF2-40B4-BE49-F238E27FC236}">
                  <a16:creationId xmlns:a16="http://schemas.microsoft.com/office/drawing/2014/main" id="{DB8C5D2D-924E-7E38-A812-838734AF46CF}"/>
                </a:ext>
              </a:extLst>
            </p:cNvPr>
            <p:cNvSpPr/>
            <p:nvPr/>
          </p:nvSpPr>
          <p:spPr>
            <a:xfrm>
              <a:off x="5807250" y="3453975"/>
              <a:ext cx="259150" cy="776600"/>
            </a:xfrm>
            <a:custGeom>
              <a:avLst/>
              <a:gdLst/>
              <a:ahLst/>
              <a:cxnLst/>
              <a:rect l="l" t="t" r="r" b="b"/>
              <a:pathLst>
                <a:path w="10366" h="31064" extrusionOk="0">
                  <a:moveTo>
                    <a:pt x="4902" y="1"/>
                  </a:moveTo>
                  <a:cubicBezTo>
                    <a:pt x="4542" y="1"/>
                    <a:pt x="4183" y="243"/>
                    <a:pt x="4226" y="729"/>
                  </a:cubicBezTo>
                  <a:lnTo>
                    <a:pt x="4226" y="6855"/>
                  </a:lnTo>
                  <a:lnTo>
                    <a:pt x="1226" y="2757"/>
                  </a:lnTo>
                  <a:cubicBezTo>
                    <a:pt x="1100" y="2582"/>
                    <a:pt x="900" y="2480"/>
                    <a:pt x="697" y="2480"/>
                  </a:cubicBezTo>
                  <a:cubicBezTo>
                    <a:pt x="557" y="2480"/>
                    <a:pt x="417" y="2528"/>
                    <a:pt x="296" y="2630"/>
                  </a:cubicBezTo>
                  <a:cubicBezTo>
                    <a:pt x="43" y="2842"/>
                    <a:pt x="1" y="3264"/>
                    <a:pt x="212" y="3518"/>
                  </a:cubicBezTo>
                  <a:lnTo>
                    <a:pt x="4057" y="8799"/>
                  </a:lnTo>
                  <a:cubicBezTo>
                    <a:pt x="4141" y="8883"/>
                    <a:pt x="4226" y="8968"/>
                    <a:pt x="4310" y="9010"/>
                  </a:cubicBezTo>
                  <a:lnTo>
                    <a:pt x="4395" y="30430"/>
                  </a:lnTo>
                  <a:cubicBezTo>
                    <a:pt x="4437" y="30852"/>
                    <a:pt x="4754" y="31063"/>
                    <a:pt x="5071" y="31063"/>
                  </a:cubicBezTo>
                  <a:cubicBezTo>
                    <a:pt x="5387" y="31063"/>
                    <a:pt x="5704" y="30852"/>
                    <a:pt x="5746" y="30430"/>
                  </a:cubicBezTo>
                  <a:lnTo>
                    <a:pt x="5662" y="14206"/>
                  </a:lnTo>
                  <a:lnTo>
                    <a:pt x="9929" y="9094"/>
                  </a:lnTo>
                  <a:cubicBezTo>
                    <a:pt x="10366" y="8564"/>
                    <a:pt x="9904" y="7941"/>
                    <a:pt x="9394" y="7941"/>
                  </a:cubicBezTo>
                  <a:cubicBezTo>
                    <a:pt x="9214" y="7941"/>
                    <a:pt x="9027" y="8019"/>
                    <a:pt x="8873" y="8207"/>
                  </a:cubicBezTo>
                  <a:lnTo>
                    <a:pt x="5662" y="12094"/>
                  </a:lnTo>
                  <a:lnTo>
                    <a:pt x="5577" y="729"/>
                  </a:lnTo>
                  <a:cubicBezTo>
                    <a:pt x="5620" y="243"/>
                    <a:pt x="5261" y="1"/>
                    <a:pt x="4902"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874;p36">
            <a:extLst>
              <a:ext uri="{FF2B5EF4-FFF2-40B4-BE49-F238E27FC236}">
                <a16:creationId xmlns:a16="http://schemas.microsoft.com/office/drawing/2014/main" id="{7E489516-7671-946C-D490-8D85DD7A38C7}"/>
              </a:ext>
            </a:extLst>
          </p:cNvPr>
          <p:cNvGrpSpPr/>
          <p:nvPr/>
        </p:nvGrpSpPr>
        <p:grpSpPr>
          <a:xfrm>
            <a:off x="6501376" y="2828601"/>
            <a:ext cx="2792057" cy="2314899"/>
            <a:chOff x="202950" y="1579375"/>
            <a:chExt cx="1537900" cy="1275075"/>
          </a:xfrm>
        </p:grpSpPr>
        <p:sp>
          <p:nvSpPr>
            <p:cNvPr id="12" name="Google Shape;1875;p36">
              <a:extLst>
                <a:ext uri="{FF2B5EF4-FFF2-40B4-BE49-F238E27FC236}">
                  <a16:creationId xmlns:a16="http://schemas.microsoft.com/office/drawing/2014/main" id="{4DCD9EEC-34DC-4535-21B3-7406C748B3AD}"/>
                </a:ext>
              </a:extLst>
            </p:cNvPr>
            <p:cNvSpPr/>
            <p:nvPr/>
          </p:nvSpPr>
          <p:spPr>
            <a:xfrm>
              <a:off x="1221225" y="2527600"/>
              <a:ext cx="519625" cy="326850"/>
            </a:xfrm>
            <a:custGeom>
              <a:avLst/>
              <a:gdLst/>
              <a:ahLst/>
              <a:cxnLst/>
              <a:rect l="l" t="t" r="r" b="b"/>
              <a:pathLst>
                <a:path w="20785" h="13074" extrusionOk="0">
                  <a:moveTo>
                    <a:pt x="11242" y="0"/>
                  </a:moveTo>
                  <a:cubicBezTo>
                    <a:pt x="10960" y="0"/>
                    <a:pt x="10698" y="19"/>
                    <a:pt x="10425" y="38"/>
                  </a:cubicBezTo>
                  <a:cubicBezTo>
                    <a:pt x="4048" y="583"/>
                    <a:pt x="0" y="7119"/>
                    <a:pt x="2357" y="13074"/>
                  </a:cubicBezTo>
                  <a:lnTo>
                    <a:pt x="19282" y="13074"/>
                  </a:lnTo>
                  <a:cubicBezTo>
                    <a:pt x="19798" y="13074"/>
                    <a:pt x="20259" y="12726"/>
                    <a:pt x="20409" y="12229"/>
                  </a:cubicBezTo>
                  <a:cubicBezTo>
                    <a:pt x="20662" y="11355"/>
                    <a:pt x="20784" y="10463"/>
                    <a:pt x="20784" y="9561"/>
                  </a:cubicBezTo>
                  <a:cubicBezTo>
                    <a:pt x="20784" y="4283"/>
                    <a:pt x="16511" y="10"/>
                    <a:pt x="112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76;p36">
              <a:extLst>
                <a:ext uri="{FF2B5EF4-FFF2-40B4-BE49-F238E27FC236}">
                  <a16:creationId xmlns:a16="http://schemas.microsoft.com/office/drawing/2014/main" id="{FFE02A28-E8F4-7E4B-535C-79361BB5108F}"/>
                </a:ext>
              </a:extLst>
            </p:cNvPr>
            <p:cNvSpPr/>
            <p:nvPr/>
          </p:nvSpPr>
          <p:spPr>
            <a:xfrm>
              <a:off x="1221225" y="2528550"/>
              <a:ext cx="388125" cy="325900"/>
            </a:xfrm>
            <a:custGeom>
              <a:avLst/>
              <a:gdLst/>
              <a:ahLst/>
              <a:cxnLst/>
              <a:rect l="l" t="t" r="r" b="b"/>
              <a:pathLst>
                <a:path w="15525" h="13036" extrusionOk="0">
                  <a:moveTo>
                    <a:pt x="10425" y="0"/>
                  </a:moveTo>
                  <a:cubicBezTo>
                    <a:pt x="4048" y="545"/>
                    <a:pt x="0" y="7081"/>
                    <a:pt x="2357" y="13036"/>
                  </a:cubicBezTo>
                  <a:lnTo>
                    <a:pt x="15177" y="13036"/>
                  </a:lnTo>
                  <a:cubicBezTo>
                    <a:pt x="15412" y="12294"/>
                    <a:pt x="15525" y="11524"/>
                    <a:pt x="15525" y="10754"/>
                  </a:cubicBezTo>
                  <a:cubicBezTo>
                    <a:pt x="15525" y="7513"/>
                    <a:pt x="13478" y="4630"/>
                    <a:pt x="10425" y="3541"/>
                  </a:cubicBezTo>
                  <a:lnTo>
                    <a:pt x="10425" y="0"/>
                  </a:lnTo>
                  <a:close/>
                </a:path>
              </a:pathLst>
            </a:custGeom>
            <a:solidFill>
              <a:srgbClr val="66AA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77;p36">
              <a:extLst>
                <a:ext uri="{FF2B5EF4-FFF2-40B4-BE49-F238E27FC236}">
                  <a16:creationId xmlns:a16="http://schemas.microsoft.com/office/drawing/2014/main" id="{A7BCD0EE-586F-7DB0-7C2C-D0361B67F0F4}"/>
                </a:ext>
              </a:extLst>
            </p:cNvPr>
            <p:cNvSpPr/>
            <p:nvPr/>
          </p:nvSpPr>
          <p:spPr>
            <a:xfrm>
              <a:off x="202950" y="2527725"/>
              <a:ext cx="513475" cy="326725"/>
            </a:xfrm>
            <a:custGeom>
              <a:avLst/>
              <a:gdLst/>
              <a:ahLst/>
              <a:cxnLst/>
              <a:rect l="l" t="t" r="r" b="b"/>
              <a:pathLst>
                <a:path w="20539" h="13069" extrusionOk="0">
                  <a:moveTo>
                    <a:pt x="10943" y="0"/>
                  </a:moveTo>
                  <a:cubicBezTo>
                    <a:pt x="4641" y="0"/>
                    <a:pt x="0" y="6072"/>
                    <a:pt x="1783" y="12224"/>
                  </a:cubicBezTo>
                  <a:cubicBezTo>
                    <a:pt x="1933" y="12721"/>
                    <a:pt x="2393" y="13069"/>
                    <a:pt x="2910" y="13069"/>
                  </a:cubicBezTo>
                  <a:lnTo>
                    <a:pt x="19843" y="13069"/>
                  </a:lnTo>
                  <a:cubicBezTo>
                    <a:pt x="20313" y="11886"/>
                    <a:pt x="20538" y="10627"/>
                    <a:pt x="20510" y="9359"/>
                  </a:cubicBezTo>
                  <a:cubicBezTo>
                    <a:pt x="20416" y="4381"/>
                    <a:pt x="16444" y="268"/>
                    <a:pt x="11466" y="14"/>
                  </a:cubicBezTo>
                  <a:cubicBezTo>
                    <a:pt x="11290" y="5"/>
                    <a:pt x="11116" y="0"/>
                    <a:pt x="109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78;p36">
              <a:extLst>
                <a:ext uri="{FF2B5EF4-FFF2-40B4-BE49-F238E27FC236}">
                  <a16:creationId xmlns:a16="http://schemas.microsoft.com/office/drawing/2014/main" id="{FBF06F9C-755A-70C4-919C-FBB4D79AB26B}"/>
                </a:ext>
              </a:extLst>
            </p:cNvPr>
            <p:cNvSpPr/>
            <p:nvPr/>
          </p:nvSpPr>
          <p:spPr>
            <a:xfrm>
              <a:off x="476900" y="1599450"/>
              <a:ext cx="968575" cy="1254775"/>
            </a:xfrm>
            <a:custGeom>
              <a:avLst/>
              <a:gdLst/>
              <a:ahLst/>
              <a:cxnLst/>
              <a:rect l="l" t="t" r="r" b="b"/>
              <a:pathLst>
                <a:path w="38743" h="50191" extrusionOk="0">
                  <a:moveTo>
                    <a:pt x="19376" y="0"/>
                  </a:moveTo>
                  <a:lnTo>
                    <a:pt x="1" y="17394"/>
                  </a:lnTo>
                  <a:lnTo>
                    <a:pt x="1" y="49017"/>
                  </a:lnTo>
                  <a:cubicBezTo>
                    <a:pt x="1" y="49665"/>
                    <a:pt x="527" y="50191"/>
                    <a:pt x="1175" y="50191"/>
                  </a:cubicBezTo>
                  <a:lnTo>
                    <a:pt x="38742" y="50191"/>
                  </a:lnTo>
                  <a:lnTo>
                    <a:pt x="38742" y="17394"/>
                  </a:lnTo>
                  <a:lnTo>
                    <a:pt x="193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79;p36">
              <a:extLst>
                <a:ext uri="{FF2B5EF4-FFF2-40B4-BE49-F238E27FC236}">
                  <a16:creationId xmlns:a16="http://schemas.microsoft.com/office/drawing/2014/main" id="{42BCB1ED-C03E-163D-A46C-8E04ED344D8A}"/>
                </a:ext>
              </a:extLst>
            </p:cNvPr>
            <p:cNvSpPr/>
            <p:nvPr/>
          </p:nvSpPr>
          <p:spPr>
            <a:xfrm>
              <a:off x="715225" y="2123975"/>
              <a:ext cx="730250" cy="730475"/>
            </a:xfrm>
            <a:custGeom>
              <a:avLst/>
              <a:gdLst/>
              <a:ahLst/>
              <a:cxnLst/>
              <a:rect l="l" t="t" r="r" b="b"/>
              <a:pathLst>
                <a:path w="29210" h="29219" extrusionOk="0">
                  <a:moveTo>
                    <a:pt x="29209" y="1"/>
                  </a:moveTo>
                  <a:lnTo>
                    <a:pt x="0" y="29219"/>
                  </a:lnTo>
                  <a:lnTo>
                    <a:pt x="29209" y="29219"/>
                  </a:lnTo>
                  <a:lnTo>
                    <a:pt x="29209" y="1"/>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80;p36">
              <a:extLst>
                <a:ext uri="{FF2B5EF4-FFF2-40B4-BE49-F238E27FC236}">
                  <a16:creationId xmlns:a16="http://schemas.microsoft.com/office/drawing/2014/main" id="{29493794-354D-6DC7-C8FD-C8DBC14C0190}"/>
                </a:ext>
              </a:extLst>
            </p:cNvPr>
            <p:cNvSpPr/>
            <p:nvPr/>
          </p:nvSpPr>
          <p:spPr>
            <a:xfrm>
              <a:off x="1227800" y="2380150"/>
              <a:ext cx="118125" cy="295150"/>
            </a:xfrm>
            <a:custGeom>
              <a:avLst/>
              <a:gdLst/>
              <a:ahLst/>
              <a:cxnLst/>
              <a:rect l="l" t="t" r="r" b="b"/>
              <a:pathLst>
                <a:path w="4725" h="11806" extrusionOk="0">
                  <a:moveTo>
                    <a:pt x="1249" y="0"/>
                  </a:moveTo>
                  <a:cubicBezTo>
                    <a:pt x="564" y="0"/>
                    <a:pt x="0" y="554"/>
                    <a:pt x="0" y="1240"/>
                  </a:cubicBezTo>
                  <a:lnTo>
                    <a:pt x="0" y="11806"/>
                  </a:lnTo>
                  <a:lnTo>
                    <a:pt x="4724" y="11806"/>
                  </a:lnTo>
                  <a:lnTo>
                    <a:pt x="4724" y="1240"/>
                  </a:lnTo>
                  <a:cubicBezTo>
                    <a:pt x="4724" y="554"/>
                    <a:pt x="4170" y="0"/>
                    <a:pt x="348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81;p36">
              <a:extLst>
                <a:ext uri="{FF2B5EF4-FFF2-40B4-BE49-F238E27FC236}">
                  <a16:creationId xmlns:a16="http://schemas.microsoft.com/office/drawing/2014/main" id="{3E9DF028-7717-249D-15FC-60F340DA32B6}"/>
                </a:ext>
              </a:extLst>
            </p:cNvPr>
            <p:cNvSpPr/>
            <p:nvPr/>
          </p:nvSpPr>
          <p:spPr>
            <a:xfrm>
              <a:off x="576700" y="2380150"/>
              <a:ext cx="117875" cy="295150"/>
            </a:xfrm>
            <a:custGeom>
              <a:avLst/>
              <a:gdLst/>
              <a:ahLst/>
              <a:cxnLst/>
              <a:rect l="l" t="t" r="r" b="b"/>
              <a:pathLst>
                <a:path w="4715" h="11806" extrusionOk="0">
                  <a:moveTo>
                    <a:pt x="1240" y="0"/>
                  </a:moveTo>
                  <a:cubicBezTo>
                    <a:pt x="554" y="0"/>
                    <a:pt x="0" y="554"/>
                    <a:pt x="0" y="1240"/>
                  </a:cubicBezTo>
                  <a:lnTo>
                    <a:pt x="0" y="11806"/>
                  </a:lnTo>
                  <a:lnTo>
                    <a:pt x="4715" y="11806"/>
                  </a:lnTo>
                  <a:lnTo>
                    <a:pt x="4715" y="1240"/>
                  </a:lnTo>
                  <a:cubicBezTo>
                    <a:pt x="4715" y="554"/>
                    <a:pt x="4161" y="0"/>
                    <a:pt x="347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82;p36">
              <a:extLst>
                <a:ext uri="{FF2B5EF4-FFF2-40B4-BE49-F238E27FC236}">
                  <a16:creationId xmlns:a16="http://schemas.microsoft.com/office/drawing/2014/main" id="{FBD2A4AA-A6AD-D468-468C-51497D583F7C}"/>
                </a:ext>
              </a:extLst>
            </p:cNvPr>
            <p:cNvSpPr/>
            <p:nvPr/>
          </p:nvSpPr>
          <p:spPr>
            <a:xfrm>
              <a:off x="476900" y="2675275"/>
              <a:ext cx="968800" cy="179175"/>
            </a:xfrm>
            <a:custGeom>
              <a:avLst/>
              <a:gdLst/>
              <a:ahLst/>
              <a:cxnLst/>
              <a:rect l="l" t="t" r="r" b="b"/>
              <a:pathLst>
                <a:path w="38752" h="7167" extrusionOk="0">
                  <a:moveTo>
                    <a:pt x="1" y="1"/>
                  </a:moveTo>
                  <a:lnTo>
                    <a:pt x="1" y="5993"/>
                  </a:lnTo>
                  <a:cubicBezTo>
                    <a:pt x="1" y="6641"/>
                    <a:pt x="527" y="7167"/>
                    <a:pt x="1175" y="7167"/>
                  </a:cubicBezTo>
                  <a:lnTo>
                    <a:pt x="38752" y="7167"/>
                  </a:lnTo>
                  <a:lnTo>
                    <a:pt x="38752" y="1"/>
                  </a:lnTo>
                  <a:close/>
                </a:path>
              </a:pathLst>
            </a:custGeom>
            <a:solidFill>
              <a:srgbClr val="5F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883;p36">
              <a:extLst>
                <a:ext uri="{FF2B5EF4-FFF2-40B4-BE49-F238E27FC236}">
                  <a16:creationId xmlns:a16="http://schemas.microsoft.com/office/drawing/2014/main" id="{5C5863A4-7890-1F39-712B-5A504EC3E6A3}"/>
                </a:ext>
              </a:extLst>
            </p:cNvPr>
            <p:cNvSpPr/>
            <p:nvPr/>
          </p:nvSpPr>
          <p:spPr>
            <a:xfrm>
              <a:off x="476900" y="2675275"/>
              <a:ext cx="968575" cy="178950"/>
            </a:xfrm>
            <a:custGeom>
              <a:avLst/>
              <a:gdLst/>
              <a:ahLst/>
              <a:cxnLst/>
              <a:rect l="l" t="t" r="r" b="b"/>
              <a:pathLst>
                <a:path w="38743" h="7158" extrusionOk="0">
                  <a:moveTo>
                    <a:pt x="1" y="1"/>
                  </a:moveTo>
                  <a:lnTo>
                    <a:pt x="1" y="5984"/>
                  </a:lnTo>
                  <a:cubicBezTo>
                    <a:pt x="1" y="6632"/>
                    <a:pt x="527" y="7158"/>
                    <a:pt x="1175" y="7158"/>
                  </a:cubicBezTo>
                  <a:lnTo>
                    <a:pt x="38742" y="7158"/>
                  </a:lnTo>
                  <a:lnTo>
                    <a:pt x="387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884;p36">
              <a:extLst>
                <a:ext uri="{FF2B5EF4-FFF2-40B4-BE49-F238E27FC236}">
                  <a16:creationId xmlns:a16="http://schemas.microsoft.com/office/drawing/2014/main" id="{F3025C60-52FC-7944-493B-0B761C7AE144}"/>
                </a:ext>
              </a:extLst>
            </p:cNvPr>
            <p:cNvSpPr/>
            <p:nvPr/>
          </p:nvSpPr>
          <p:spPr>
            <a:xfrm>
              <a:off x="715225" y="2675275"/>
              <a:ext cx="730250" cy="178950"/>
            </a:xfrm>
            <a:custGeom>
              <a:avLst/>
              <a:gdLst/>
              <a:ahLst/>
              <a:cxnLst/>
              <a:rect l="l" t="t" r="r" b="b"/>
              <a:pathLst>
                <a:path w="29210" h="7158" extrusionOk="0">
                  <a:moveTo>
                    <a:pt x="7157" y="1"/>
                  </a:moveTo>
                  <a:lnTo>
                    <a:pt x="0" y="7158"/>
                  </a:lnTo>
                  <a:lnTo>
                    <a:pt x="29209" y="7158"/>
                  </a:lnTo>
                  <a:lnTo>
                    <a:pt x="29209" y="1"/>
                  </a:lnTo>
                  <a:close/>
                </a:path>
              </a:pathLst>
            </a:custGeom>
            <a:solidFill>
              <a:srgbClr val="F9BF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885;p36">
              <a:extLst>
                <a:ext uri="{FF2B5EF4-FFF2-40B4-BE49-F238E27FC236}">
                  <a16:creationId xmlns:a16="http://schemas.microsoft.com/office/drawing/2014/main" id="{53ECFCE6-11FE-F98C-086C-0C7CAC7D9924}"/>
                </a:ext>
              </a:extLst>
            </p:cNvPr>
            <p:cNvSpPr/>
            <p:nvPr/>
          </p:nvSpPr>
          <p:spPr>
            <a:xfrm>
              <a:off x="809375" y="2380150"/>
              <a:ext cx="303625" cy="474300"/>
            </a:xfrm>
            <a:custGeom>
              <a:avLst/>
              <a:gdLst/>
              <a:ahLst/>
              <a:cxnLst/>
              <a:rect l="l" t="t" r="r" b="b"/>
              <a:pathLst>
                <a:path w="12145" h="18972" extrusionOk="0">
                  <a:moveTo>
                    <a:pt x="1250" y="0"/>
                  </a:moveTo>
                  <a:cubicBezTo>
                    <a:pt x="564" y="0"/>
                    <a:pt x="1" y="554"/>
                    <a:pt x="1" y="1240"/>
                  </a:cubicBezTo>
                  <a:lnTo>
                    <a:pt x="1" y="18972"/>
                  </a:lnTo>
                  <a:lnTo>
                    <a:pt x="12144" y="18972"/>
                  </a:lnTo>
                  <a:lnTo>
                    <a:pt x="12144" y="1240"/>
                  </a:lnTo>
                  <a:cubicBezTo>
                    <a:pt x="12144" y="554"/>
                    <a:pt x="11590" y="0"/>
                    <a:pt x="1090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886;p36">
              <a:extLst>
                <a:ext uri="{FF2B5EF4-FFF2-40B4-BE49-F238E27FC236}">
                  <a16:creationId xmlns:a16="http://schemas.microsoft.com/office/drawing/2014/main" id="{3D9A2622-30BE-5AF1-1DCF-A98AAC93864A}"/>
                </a:ext>
              </a:extLst>
            </p:cNvPr>
            <p:cNvSpPr/>
            <p:nvPr/>
          </p:nvSpPr>
          <p:spPr>
            <a:xfrm>
              <a:off x="476900" y="1599450"/>
              <a:ext cx="968575" cy="627175"/>
            </a:xfrm>
            <a:custGeom>
              <a:avLst/>
              <a:gdLst/>
              <a:ahLst/>
              <a:cxnLst/>
              <a:rect l="l" t="t" r="r" b="b"/>
              <a:pathLst>
                <a:path w="38743" h="25087" extrusionOk="0">
                  <a:moveTo>
                    <a:pt x="19376" y="0"/>
                  </a:moveTo>
                  <a:lnTo>
                    <a:pt x="1" y="17394"/>
                  </a:lnTo>
                  <a:lnTo>
                    <a:pt x="1" y="25086"/>
                  </a:lnTo>
                  <a:lnTo>
                    <a:pt x="19376" y="7692"/>
                  </a:lnTo>
                  <a:lnTo>
                    <a:pt x="38742" y="25086"/>
                  </a:lnTo>
                  <a:lnTo>
                    <a:pt x="38742" y="17394"/>
                  </a:lnTo>
                  <a:lnTo>
                    <a:pt x="19376" y="0"/>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887;p36">
              <a:extLst>
                <a:ext uri="{FF2B5EF4-FFF2-40B4-BE49-F238E27FC236}">
                  <a16:creationId xmlns:a16="http://schemas.microsoft.com/office/drawing/2014/main" id="{C451E9C7-6936-E397-36FC-764C8BD8DB03}"/>
                </a:ext>
              </a:extLst>
            </p:cNvPr>
            <p:cNvSpPr/>
            <p:nvPr/>
          </p:nvSpPr>
          <p:spPr>
            <a:xfrm>
              <a:off x="323575" y="1579375"/>
              <a:ext cx="1275450" cy="648050"/>
            </a:xfrm>
            <a:custGeom>
              <a:avLst/>
              <a:gdLst/>
              <a:ahLst/>
              <a:cxnLst/>
              <a:rect l="l" t="t" r="r" b="b"/>
              <a:pathLst>
                <a:path w="51018" h="25922" extrusionOk="0">
                  <a:moveTo>
                    <a:pt x="25506" y="0"/>
                  </a:moveTo>
                  <a:cubicBezTo>
                    <a:pt x="24838" y="0"/>
                    <a:pt x="24171" y="240"/>
                    <a:pt x="23640" y="719"/>
                  </a:cubicBezTo>
                  <a:lnTo>
                    <a:pt x="555" y="21447"/>
                  </a:lnTo>
                  <a:cubicBezTo>
                    <a:pt x="38" y="21907"/>
                    <a:pt x="1" y="22686"/>
                    <a:pt x="461" y="23203"/>
                  </a:cubicBezTo>
                  <a:lnTo>
                    <a:pt x="2536" y="25513"/>
                  </a:lnTo>
                  <a:cubicBezTo>
                    <a:pt x="2777" y="25784"/>
                    <a:pt x="3115" y="25921"/>
                    <a:pt x="3454" y="25921"/>
                  </a:cubicBezTo>
                  <a:cubicBezTo>
                    <a:pt x="3750" y="25921"/>
                    <a:pt x="4047" y="25817"/>
                    <a:pt x="4283" y="25607"/>
                  </a:cubicBezTo>
                  <a:lnTo>
                    <a:pt x="25509" y="6551"/>
                  </a:lnTo>
                  <a:lnTo>
                    <a:pt x="46726" y="25607"/>
                  </a:lnTo>
                  <a:cubicBezTo>
                    <a:pt x="46962" y="25817"/>
                    <a:pt x="47259" y="25921"/>
                    <a:pt x="47556" y="25921"/>
                  </a:cubicBezTo>
                  <a:cubicBezTo>
                    <a:pt x="47896" y="25921"/>
                    <a:pt x="48236" y="25784"/>
                    <a:pt x="48482" y="25513"/>
                  </a:cubicBezTo>
                  <a:lnTo>
                    <a:pt x="50558" y="23203"/>
                  </a:lnTo>
                  <a:cubicBezTo>
                    <a:pt x="51018" y="22686"/>
                    <a:pt x="50971" y="21907"/>
                    <a:pt x="50464" y="21447"/>
                  </a:cubicBezTo>
                  <a:lnTo>
                    <a:pt x="27378" y="719"/>
                  </a:lnTo>
                  <a:cubicBezTo>
                    <a:pt x="26843" y="240"/>
                    <a:pt x="26174" y="0"/>
                    <a:pt x="25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88;p36">
              <a:extLst>
                <a:ext uri="{FF2B5EF4-FFF2-40B4-BE49-F238E27FC236}">
                  <a16:creationId xmlns:a16="http://schemas.microsoft.com/office/drawing/2014/main" id="{934027C2-1679-EC49-2DDB-6B8832F75E15}"/>
                </a:ext>
              </a:extLst>
            </p:cNvPr>
            <p:cNvSpPr/>
            <p:nvPr/>
          </p:nvSpPr>
          <p:spPr>
            <a:xfrm>
              <a:off x="1235775" y="2642175"/>
              <a:ext cx="355775" cy="212275"/>
            </a:xfrm>
            <a:custGeom>
              <a:avLst/>
              <a:gdLst/>
              <a:ahLst/>
              <a:cxnLst/>
              <a:rect l="l" t="t" r="r" b="b"/>
              <a:pathLst>
                <a:path w="14231" h="8491" extrusionOk="0">
                  <a:moveTo>
                    <a:pt x="7316" y="1"/>
                  </a:moveTo>
                  <a:cubicBezTo>
                    <a:pt x="7155" y="1"/>
                    <a:pt x="6992" y="7"/>
                    <a:pt x="6828" y="19"/>
                  </a:cubicBezTo>
                  <a:cubicBezTo>
                    <a:pt x="2658" y="339"/>
                    <a:pt x="0" y="4603"/>
                    <a:pt x="1541" y="8491"/>
                  </a:cubicBezTo>
                  <a:lnTo>
                    <a:pt x="12201" y="8491"/>
                  </a:lnTo>
                  <a:cubicBezTo>
                    <a:pt x="12745" y="8482"/>
                    <a:pt x="13215" y="8106"/>
                    <a:pt x="13346" y="7580"/>
                  </a:cubicBezTo>
                  <a:cubicBezTo>
                    <a:pt x="14230" y="3665"/>
                    <a:pt x="11241" y="1"/>
                    <a:pt x="7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1889;p36">
            <a:extLst>
              <a:ext uri="{FF2B5EF4-FFF2-40B4-BE49-F238E27FC236}">
                <a16:creationId xmlns:a16="http://schemas.microsoft.com/office/drawing/2014/main" id="{EFEC5244-4467-94A0-EB8A-D71EBBA21BBA}"/>
              </a:ext>
            </a:extLst>
          </p:cNvPr>
          <p:cNvSpPr/>
          <p:nvPr/>
        </p:nvSpPr>
        <p:spPr>
          <a:xfrm>
            <a:off x="269685" y="895594"/>
            <a:ext cx="1067402" cy="636186"/>
          </a:xfrm>
          <a:custGeom>
            <a:avLst/>
            <a:gdLst/>
            <a:ahLst/>
            <a:cxnLst/>
            <a:rect l="l" t="t" r="r" b="b"/>
            <a:pathLst>
              <a:path w="35870" h="21379" extrusionOk="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90;p36">
            <a:extLst>
              <a:ext uri="{FF2B5EF4-FFF2-40B4-BE49-F238E27FC236}">
                <a16:creationId xmlns:a16="http://schemas.microsoft.com/office/drawing/2014/main" id="{A83518A2-E954-9D91-7335-EA4D35DB9C23}"/>
              </a:ext>
            </a:extLst>
          </p:cNvPr>
          <p:cNvSpPr/>
          <p:nvPr/>
        </p:nvSpPr>
        <p:spPr>
          <a:xfrm>
            <a:off x="1427680" y="2085297"/>
            <a:ext cx="1655580" cy="972905"/>
          </a:xfrm>
          <a:custGeom>
            <a:avLst/>
            <a:gdLst/>
            <a:ahLst/>
            <a:cxnLst/>
            <a:rect l="l" t="t" r="r" b="b"/>
            <a:pathLst>
              <a:path w="35870" h="21379" extrusionOk="0">
                <a:moveTo>
                  <a:pt x="20195" y="1"/>
                </a:moveTo>
                <a:cubicBezTo>
                  <a:pt x="14830" y="1"/>
                  <a:pt x="10436" y="4268"/>
                  <a:pt x="10267" y="9634"/>
                </a:cubicBezTo>
                <a:lnTo>
                  <a:pt x="5831" y="9634"/>
                </a:lnTo>
                <a:cubicBezTo>
                  <a:pt x="2620" y="9676"/>
                  <a:pt x="1" y="12295"/>
                  <a:pt x="1" y="15506"/>
                </a:cubicBezTo>
                <a:cubicBezTo>
                  <a:pt x="1" y="18759"/>
                  <a:pt x="2620" y="21378"/>
                  <a:pt x="5831" y="21378"/>
                </a:cubicBezTo>
                <a:lnTo>
                  <a:pt x="30039" y="21378"/>
                </a:lnTo>
                <a:cubicBezTo>
                  <a:pt x="33250" y="21378"/>
                  <a:pt x="35869" y="18759"/>
                  <a:pt x="35869" y="15506"/>
                </a:cubicBezTo>
                <a:cubicBezTo>
                  <a:pt x="35869" y="12337"/>
                  <a:pt x="33334" y="9760"/>
                  <a:pt x="30166" y="9676"/>
                </a:cubicBezTo>
                <a:cubicBezTo>
                  <a:pt x="29997" y="4268"/>
                  <a:pt x="25603" y="1"/>
                  <a:pt x="20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21272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7"/>
          <p:cNvSpPr txBox="1">
            <a:spLocks noGrp="1"/>
          </p:cNvSpPr>
          <p:nvPr>
            <p:ph type="ctrTitle"/>
          </p:nvPr>
        </p:nvSpPr>
        <p:spPr>
          <a:xfrm>
            <a:off x="478400" y="0"/>
            <a:ext cx="3867300" cy="82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solidFill>
                <a:srgbClr val="434343"/>
              </a:solidFill>
            </a:endParaRPr>
          </a:p>
        </p:txBody>
      </p:sp>
      <p:sp>
        <p:nvSpPr>
          <p:cNvPr id="185" name="Google Shape;185;p17"/>
          <p:cNvSpPr txBox="1">
            <a:spLocks noGrp="1"/>
          </p:cNvSpPr>
          <p:nvPr>
            <p:ph type="subTitle" idx="1"/>
          </p:nvPr>
        </p:nvSpPr>
        <p:spPr>
          <a:xfrm>
            <a:off x="414807" y="794657"/>
            <a:ext cx="5678112" cy="4348843"/>
          </a:xfrm>
          <a:prstGeom prst="rect">
            <a:avLst/>
          </a:prstGeom>
        </p:spPr>
        <p:txBody>
          <a:bodyPr spcFirstLastPara="1" wrap="square" lIns="91425" tIns="91425" rIns="91425" bIns="91425" anchor="t" anchorCtr="0">
            <a:noAutofit/>
          </a:bodyPr>
          <a:lstStyle/>
          <a:p>
            <a:pPr marL="0" lvl="0" indent="0"/>
            <a:r>
              <a:rPr lang="en-US" sz="1800" dirty="0" err="1"/>
              <a:t>Urbanisation</a:t>
            </a:r>
            <a:r>
              <a:rPr lang="en-US" sz="1800" dirty="0"/>
              <a:t> is the increase in the proportion of people living in towns and cities. </a:t>
            </a:r>
            <a:r>
              <a:rPr lang="en-US" sz="1800" dirty="0" err="1"/>
              <a:t>Urbanisation</a:t>
            </a:r>
            <a:r>
              <a:rPr lang="en-US" sz="1800" dirty="0"/>
              <a:t> occurs because people move from rural areas (countryside) to urban areas (towns and cities). This usually occurs when a country is still </a:t>
            </a:r>
            <a:r>
              <a:rPr lang="en-US" sz="1800" dirty="0" err="1"/>
              <a:t>developing.</a:t>
            </a:r>
            <a:r>
              <a:rPr lang="en-US" sz="1800" dirty="0" err="1">
                <a:solidFill>
                  <a:srgbClr val="434343"/>
                </a:solidFill>
              </a:rPr>
              <a:t>The</a:t>
            </a:r>
            <a:r>
              <a:rPr lang="en-US" sz="1800" dirty="0">
                <a:solidFill>
                  <a:srgbClr val="434343"/>
                </a:solidFill>
              </a:rPr>
              <a:t> basic difference between towns and villages is that in towns the main occupation of the people </a:t>
            </a:r>
            <a:r>
              <a:rPr lang="en-US" sz="1800" dirty="0"/>
              <a:t> is </a:t>
            </a:r>
            <a:r>
              <a:rPr lang="en-US" sz="1800" dirty="0">
                <a:solidFill>
                  <a:srgbClr val="434343"/>
                </a:solidFill>
              </a:rPr>
              <a:t>related to industrial and service sectors, while in the villages most of the people are engaged in primary occupations such as agriculture, fishing, lumbering, mining, animal husbandry, etc. </a:t>
            </a:r>
            <a:r>
              <a:rPr lang="en-US" sz="1800" dirty="0"/>
              <a:t>F</a:t>
            </a:r>
            <a:r>
              <a:rPr lang="en-US" sz="1800" dirty="0">
                <a:solidFill>
                  <a:srgbClr val="434343"/>
                </a:solidFill>
              </a:rPr>
              <a:t>ew settlements reached the population size of more than a few thousand inhabitants. The first urban settlement to reach  population of one million was the city of London by around AD 1810 .By 1982 approximately 175 cities in the world had crossed the one million population mark.</a:t>
            </a:r>
            <a:endParaRPr sz="1800" dirty="0">
              <a:solidFill>
                <a:srgbClr val="434343"/>
              </a:solidFill>
            </a:endParaRPr>
          </a:p>
        </p:txBody>
      </p:sp>
      <p:sp>
        <p:nvSpPr>
          <p:cNvPr id="196" name="Google Shape;196;p17"/>
          <p:cNvSpPr txBox="1"/>
          <p:nvPr/>
        </p:nvSpPr>
        <p:spPr>
          <a:xfrm>
            <a:off x="6309693" y="2986125"/>
            <a:ext cx="2419500" cy="5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solidFill>
                  <a:srgbClr val="74C1B9"/>
                </a:solidFill>
                <a:latin typeface="Montserrat Light"/>
                <a:ea typeface="Montserrat Black"/>
                <a:cs typeface="Montserrat Black"/>
                <a:sym typeface="Montserrat Light"/>
              </a:rPr>
              <a:t>Urban Area</a:t>
            </a:r>
            <a:endParaRPr sz="3000" dirty="0">
              <a:solidFill>
                <a:srgbClr val="74C1B9"/>
              </a:solidFill>
              <a:latin typeface="Montserrat Black"/>
              <a:ea typeface="Montserrat Black"/>
              <a:cs typeface="Montserrat Black"/>
              <a:sym typeface="Montserrat Black"/>
            </a:endParaRPr>
          </a:p>
        </p:txBody>
      </p:sp>
      <p:pic>
        <p:nvPicPr>
          <p:cNvPr id="7" name="Picture 6">
            <a:extLst>
              <a:ext uri="{FF2B5EF4-FFF2-40B4-BE49-F238E27FC236}">
                <a16:creationId xmlns:a16="http://schemas.microsoft.com/office/drawing/2014/main" id="{5F606626-B4D5-718F-7A1F-0BB868D27B8A}"/>
              </a:ext>
            </a:extLst>
          </p:cNvPr>
          <p:cNvPicPr>
            <a:picLocks noChangeAspect="1"/>
          </p:cNvPicPr>
          <p:nvPr/>
        </p:nvPicPr>
        <p:blipFill>
          <a:blip r:embed="rId3"/>
          <a:stretch>
            <a:fillRect/>
          </a:stretch>
        </p:blipFill>
        <p:spPr>
          <a:xfrm>
            <a:off x="6134741" y="801700"/>
            <a:ext cx="2762227" cy="1912842"/>
          </a:xfrm>
          <a:prstGeom prst="rect">
            <a:avLst/>
          </a:prstGeom>
          <a:ln>
            <a:solidFill>
              <a:schemeClr val="tx1"/>
            </a:solidFill>
          </a:ln>
          <a:effectLst>
            <a:glow rad="63500">
              <a:schemeClr val="accent2">
                <a:satMod val="175000"/>
                <a:alpha val="40000"/>
              </a:schemeClr>
            </a:glow>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2000" fill="hold"/>
                                        <p:tgtEl>
                                          <p:spTgt spid="7"/>
                                        </p:tgtEl>
                                        <p:attrNameLst>
                                          <p:attrName>ppt_w</p:attrName>
                                        </p:attrNameLst>
                                      </p:cBhvr>
                                      <p:tavLst>
                                        <p:tav tm="0">
                                          <p:val>
                                            <p:fltVal val="0"/>
                                          </p:val>
                                        </p:tav>
                                        <p:tav tm="100000">
                                          <p:val>
                                            <p:strVal val="#ppt_w"/>
                                          </p:val>
                                        </p:tav>
                                      </p:tavLst>
                                    </p:anim>
                                    <p:anim calcmode="lin" valueType="num">
                                      <p:cBhvr>
                                        <p:cTn id="8" dur="2000" fill="hold"/>
                                        <p:tgtEl>
                                          <p:spTgt spid="7"/>
                                        </p:tgtEl>
                                        <p:attrNameLst>
                                          <p:attrName>ppt_h</p:attrName>
                                        </p:attrNameLst>
                                      </p:cBhvr>
                                      <p:tavLst>
                                        <p:tav tm="0">
                                          <p:val>
                                            <p:fltVal val="0"/>
                                          </p:val>
                                        </p:tav>
                                        <p:tav tm="100000">
                                          <p:val>
                                            <p:strVal val="#ppt_h"/>
                                          </p:val>
                                        </p:tav>
                                      </p:tavLst>
                                    </p:anim>
                                    <p:animEffect transition="in" filter="fade">
                                      <p:cBhvr>
                                        <p:cTn id="9" dur="2000"/>
                                        <p:tgtEl>
                                          <p:spTgt spid="7"/>
                                        </p:tgtEl>
                                      </p:cBhvr>
                                    </p:animEffect>
                                  </p:childTnLst>
                                </p:cTn>
                              </p:par>
                              <p:par>
                                <p:cTn id="10" presetID="6" presetClass="entr" presetSubtype="16" fill="hold" grpId="0" nodeType="withEffect">
                                  <p:stCondLst>
                                    <p:cond delay="0"/>
                                  </p:stCondLst>
                                  <p:childTnLst>
                                    <p:set>
                                      <p:cBhvr>
                                        <p:cTn id="11" dur="1" fill="hold">
                                          <p:stCondLst>
                                            <p:cond delay="0"/>
                                          </p:stCondLst>
                                        </p:cTn>
                                        <p:tgtEl>
                                          <p:spTgt spid="185">
                                            <p:txEl>
                                              <p:pRg st="0" end="0"/>
                                            </p:txEl>
                                          </p:spTgt>
                                        </p:tgtEl>
                                        <p:attrNameLst>
                                          <p:attrName>style.visibility</p:attrName>
                                        </p:attrNameLst>
                                      </p:cBhvr>
                                      <p:to>
                                        <p:strVal val="visible"/>
                                      </p:to>
                                    </p:set>
                                    <p:animEffect transition="in" filter="circle(in)">
                                      <p:cBhvr>
                                        <p:cTn id="12" dur="1000"/>
                                        <p:tgtEl>
                                          <p:spTgt spid="18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BAE0E-E2AE-59AC-01C5-E350EB292FD9}"/>
              </a:ext>
            </a:extLst>
          </p:cNvPr>
          <p:cNvSpPr>
            <a:spLocks noGrp="1"/>
          </p:cNvSpPr>
          <p:nvPr>
            <p:ph type="ctrTitle"/>
          </p:nvPr>
        </p:nvSpPr>
        <p:spPr/>
        <p:txBody>
          <a:bodyPr/>
          <a:lstStyle/>
          <a:p>
            <a:r>
              <a:rPr lang="en-IN" dirty="0"/>
              <a:t>CLASSIFICATION OF URBAN SETTLEMENTS:</a:t>
            </a:r>
          </a:p>
        </p:txBody>
      </p:sp>
      <p:sp>
        <p:nvSpPr>
          <p:cNvPr id="4" name="TextBox 3">
            <a:extLst>
              <a:ext uri="{FF2B5EF4-FFF2-40B4-BE49-F238E27FC236}">
                <a16:creationId xmlns:a16="http://schemas.microsoft.com/office/drawing/2014/main" id="{12F4C12D-89BA-4E1A-5F3D-BD4BA26AE700}"/>
              </a:ext>
            </a:extLst>
          </p:cNvPr>
          <p:cNvSpPr txBox="1"/>
          <p:nvPr/>
        </p:nvSpPr>
        <p:spPr>
          <a:xfrm>
            <a:off x="129793" y="1034100"/>
            <a:ext cx="5595758" cy="3970318"/>
          </a:xfrm>
          <a:prstGeom prst="rect">
            <a:avLst/>
          </a:prstGeom>
          <a:noFill/>
        </p:spPr>
        <p:txBody>
          <a:bodyPr wrap="square" rtlCol="0">
            <a:spAutoFit/>
          </a:bodyPr>
          <a:lstStyle/>
          <a:p>
            <a:r>
              <a:rPr lang="en-US" sz="1800" dirty="0">
                <a:latin typeface="Garamond" panose="02020404030301010803" pitchFamily="18" charset="0"/>
              </a:rPr>
              <a:t>The definition of urban areas varies from one country to another. Some of the common basis of classification are size of population, occupational structure and administrative setup. It is an important criteria used by most countries to define urban areas. </a:t>
            </a:r>
          </a:p>
          <a:p>
            <a:r>
              <a:rPr lang="en-US" sz="1800" dirty="0">
                <a:latin typeface="Garamond" panose="02020404030301010803" pitchFamily="18" charset="0"/>
              </a:rPr>
              <a:t>The lower limit of the population size for a settlement to be designated as urban is 2,500 in U.S.A. and Thailand, 5,000 in India and 50,000 in Japan. Besides the size of population, density of 400 persons per sq km and share of non-agricultural workers are taken into consideration in India. Countries with low density of population may choose a lower number as the cut-off figure compared to densely populated countries. In Denmark, Sweden and Finland, all places with a population size of 250 persons are called urban. </a:t>
            </a:r>
            <a:endParaRPr lang="en-IN" sz="1800" dirty="0">
              <a:latin typeface="Garamond" panose="02020404030301010803" pitchFamily="18" charset="0"/>
            </a:endParaRPr>
          </a:p>
        </p:txBody>
      </p:sp>
      <p:pic>
        <p:nvPicPr>
          <p:cNvPr id="6" name="Picture 5">
            <a:extLst>
              <a:ext uri="{FF2B5EF4-FFF2-40B4-BE49-F238E27FC236}">
                <a16:creationId xmlns:a16="http://schemas.microsoft.com/office/drawing/2014/main" id="{F3BFF432-7DB6-9942-593A-A5AAFDA7216C}"/>
              </a:ext>
            </a:extLst>
          </p:cNvPr>
          <p:cNvPicPr>
            <a:picLocks noChangeAspect="1"/>
          </p:cNvPicPr>
          <p:nvPr/>
        </p:nvPicPr>
        <p:blipFill>
          <a:blip r:embed="rId2"/>
          <a:stretch>
            <a:fillRect/>
          </a:stretch>
        </p:blipFill>
        <p:spPr>
          <a:xfrm>
            <a:off x="5863045" y="1153551"/>
            <a:ext cx="2971793" cy="19790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scene3d>
            <a:camera prst="orthographicFront"/>
            <a:lightRig rig="threePt" dir="t"/>
          </a:scene3d>
          <a:sp3d>
            <a:bevelT/>
          </a:sp3d>
        </p:spPr>
      </p:pic>
      <p:sp>
        <p:nvSpPr>
          <p:cNvPr id="7" name="TextBox 6">
            <a:extLst>
              <a:ext uri="{FF2B5EF4-FFF2-40B4-BE49-F238E27FC236}">
                <a16:creationId xmlns:a16="http://schemas.microsoft.com/office/drawing/2014/main" id="{207CED29-3BE7-CD60-DBF4-47F1F6A4A005}"/>
              </a:ext>
            </a:extLst>
          </p:cNvPr>
          <p:cNvSpPr txBox="1"/>
          <p:nvPr/>
        </p:nvSpPr>
        <p:spPr>
          <a:xfrm>
            <a:off x="6028006" y="3305908"/>
            <a:ext cx="2806832" cy="738664"/>
          </a:xfrm>
          <a:prstGeom prst="rect">
            <a:avLst/>
          </a:prstGeom>
          <a:noFill/>
        </p:spPr>
        <p:txBody>
          <a:bodyPr wrap="square" rtlCol="0">
            <a:spAutoFit/>
          </a:bodyPr>
          <a:lstStyle/>
          <a:p>
            <a:r>
              <a:rPr lang="en-IN" dirty="0">
                <a:latin typeface="Inter Light" panose="02000503000000020004" pitchFamily="2" charset="0"/>
                <a:ea typeface="Inter Light" panose="02000503000000020004" pitchFamily="2" charset="0"/>
              </a:rPr>
              <a:t>Most Dense City in the World:</a:t>
            </a:r>
          </a:p>
          <a:p>
            <a:r>
              <a:rPr lang="en-IN" dirty="0">
                <a:latin typeface="Inter Light" panose="02000503000000020004" pitchFamily="2" charset="0"/>
                <a:ea typeface="Inter Light" panose="02000503000000020004" pitchFamily="2" charset="0"/>
              </a:rPr>
              <a:t>Dhaka, Bangladesh.</a:t>
            </a:r>
          </a:p>
          <a:p>
            <a:r>
              <a:rPr lang="en-IN" dirty="0">
                <a:latin typeface="Inter Light" panose="02000503000000020004" pitchFamily="2" charset="0"/>
                <a:ea typeface="Inter Light" panose="02000503000000020004" pitchFamily="2" charset="0"/>
              </a:rPr>
              <a:t>23,234 people/</a:t>
            </a:r>
            <a:r>
              <a:rPr lang="en-IN" dirty="0" err="1">
                <a:latin typeface="Inter Light" panose="02000503000000020004" pitchFamily="2" charset="0"/>
                <a:ea typeface="Inter Light" panose="02000503000000020004" pitchFamily="2" charset="0"/>
              </a:rPr>
              <a:t>sq</a:t>
            </a:r>
            <a:r>
              <a:rPr lang="en-IN" dirty="0">
                <a:latin typeface="Inter Light" panose="02000503000000020004" pitchFamily="2" charset="0"/>
                <a:ea typeface="Inter Light" panose="02000503000000020004" pitchFamily="2" charset="0"/>
              </a:rPr>
              <a:t> km</a:t>
            </a:r>
          </a:p>
        </p:txBody>
      </p:sp>
    </p:spTree>
    <p:extLst>
      <p:ext uri="{BB962C8B-B14F-4D97-AF65-F5344CB8AC3E}">
        <p14:creationId xmlns:p14="http://schemas.microsoft.com/office/powerpoint/2010/main" val="15619354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xit" presetSubtype="4" fill="hold" grpId="1" nodeType="clickEffect">
                                  <p:stCondLst>
                                    <p:cond delay="0"/>
                                  </p:stCondLst>
                                  <p:childTnLst>
                                    <p:anim calcmode="lin" valueType="num">
                                      <p:cBhvr additive="base">
                                        <p:cTn id="16" dur="500"/>
                                        <p:tgtEl>
                                          <p:spTgt spid="4"/>
                                        </p:tgtEl>
                                        <p:attrNameLst>
                                          <p:attrName>ppt_x</p:attrName>
                                        </p:attrNameLst>
                                      </p:cBhvr>
                                      <p:tavLst>
                                        <p:tav tm="0">
                                          <p:val>
                                            <p:strVal val="ppt_x"/>
                                          </p:val>
                                        </p:tav>
                                        <p:tav tm="100000">
                                          <p:val>
                                            <p:strVal val="ppt_x"/>
                                          </p:val>
                                        </p:tav>
                                      </p:tavLst>
                                    </p:anim>
                                    <p:anim calcmode="lin" valueType="num">
                                      <p:cBhvr additive="base">
                                        <p:cTn id="17" dur="500"/>
                                        <p:tgtEl>
                                          <p:spTgt spid="4"/>
                                        </p:tgtEl>
                                        <p:attrNameLst>
                                          <p:attrName>ppt_y</p:attrName>
                                        </p:attrNameLst>
                                      </p:cBhvr>
                                      <p:tavLst>
                                        <p:tav tm="0">
                                          <p:val>
                                            <p:strVal val="ppt_y"/>
                                          </p:val>
                                        </p:tav>
                                        <p:tav tm="100000">
                                          <p:val>
                                            <p:strVal val="1+ppt_h/2"/>
                                          </p:val>
                                        </p:tav>
                                      </p:tavLst>
                                    </p:anim>
                                    <p:set>
                                      <p:cBhvr>
                                        <p:cTn id="18" dur="1" fill="hold">
                                          <p:stCondLst>
                                            <p:cond delay="499"/>
                                          </p:stCondLst>
                                        </p:cTn>
                                        <p:tgtEl>
                                          <p:spTgt spid="4"/>
                                        </p:tgtEl>
                                        <p:attrNameLst>
                                          <p:attrName>style.visibility</p:attrName>
                                        </p:attrNameLst>
                                      </p:cBhvr>
                                      <p:to>
                                        <p:strVal val="hidden"/>
                                      </p:to>
                                    </p:set>
                                  </p:childTnLst>
                                </p:cTn>
                              </p:par>
                              <p:par>
                                <p:cTn id="19" presetID="42" presetClass="exit" presetSubtype="0" fill="hold" grpId="0" nodeType="withEffect">
                                  <p:stCondLst>
                                    <p:cond delay="0"/>
                                  </p:stCondLst>
                                  <p:childTnLst>
                                    <p:animEffect transition="out" filter="fade">
                                      <p:cBhvr>
                                        <p:cTn id="20" dur="1000"/>
                                        <p:tgtEl>
                                          <p:spTgt spid="7"/>
                                        </p:tgtEl>
                                      </p:cBhvr>
                                    </p:animEffect>
                                    <p:anim calcmode="lin" valueType="num">
                                      <p:cBhvr>
                                        <p:cTn id="21" dur="1000"/>
                                        <p:tgtEl>
                                          <p:spTgt spid="7"/>
                                        </p:tgtEl>
                                        <p:attrNameLst>
                                          <p:attrName>ppt_x</p:attrName>
                                        </p:attrNameLst>
                                      </p:cBhvr>
                                      <p:tavLst>
                                        <p:tav tm="0">
                                          <p:val>
                                            <p:strVal val="ppt_x"/>
                                          </p:val>
                                        </p:tav>
                                        <p:tav tm="100000">
                                          <p:val>
                                            <p:strVal val="ppt_x"/>
                                          </p:val>
                                        </p:tav>
                                      </p:tavLst>
                                    </p:anim>
                                    <p:anim calcmode="lin" valueType="num">
                                      <p:cBhvr>
                                        <p:cTn id="22" dur="1000"/>
                                        <p:tgtEl>
                                          <p:spTgt spid="7"/>
                                        </p:tgtEl>
                                        <p:attrNameLst>
                                          <p:attrName>ppt_y</p:attrName>
                                        </p:attrNameLst>
                                      </p:cBhvr>
                                      <p:tavLst>
                                        <p:tav tm="0">
                                          <p:val>
                                            <p:strVal val="ppt_y"/>
                                          </p:val>
                                        </p:tav>
                                        <p:tav tm="100000">
                                          <p:val>
                                            <p:strVal val="ppt_y+.1"/>
                                          </p:val>
                                        </p:tav>
                                      </p:tavLst>
                                    </p:anim>
                                    <p:set>
                                      <p:cBhvr>
                                        <p:cTn id="23" dur="1" fill="hold">
                                          <p:stCondLst>
                                            <p:cond delay="999"/>
                                          </p:stCondLst>
                                        </p:cTn>
                                        <p:tgtEl>
                                          <p:spTgt spid="7"/>
                                        </p:tgtEl>
                                        <p:attrNameLst>
                                          <p:attrName>style.visibility</p:attrName>
                                        </p:attrNameLst>
                                      </p:cBhvr>
                                      <p:to>
                                        <p:strVal val="hidden"/>
                                      </p:to>
                                    </p:set>
                                  </p:childTnLst>
                                </p:cTn>
                              </p:par>
                              <p:par>
                                <p:cTn id="24" presetID="42" presetClass="exit" presetSubtype="0" fill="hold" nodeType="withEffect">
                                  <p:stCondLst>
                                    <p:cond delay="0"/>
                                  </p:stCondLst>
                                  <p:childTnLst>
                                    <p:animEffect transition="out" filter="fade">
                                      <p:cBhvr>
                                        <p:cTn id="25" dur="1000"/>
                                        <p:tgtEl>
                                          <p:spTgt spid="6"/>
                                        </p:tgtEl>
                                      </p:cBhvr>
                                    </p:animEffect>
                                    <p:anim calcmode="lin" valueType="num">
                                      <p:cBhvr>
                                        <p:cTn id="26" dur="1000"/>
                                        <p:tgtEl>
                                          <p:spTgt spid="6"/>
                                        </p:tgtEl>
                                        <p:attrNameLst>
                                          <p:attrName>ppt_x</p:attrName>
                                        </p:attrNameLst>
                                      </p:cBhvr>
                                      <p:tavLst>
                                        <p:tav tm="0">
                                          <p:val>
                                            <p:strVal val="ppt_x"/>
                                          </p:val>
                                        </p:tav>
                                        <p:tav tm="100000">
                                          <p:val>
                                            <p:strVal val="ppt_x"/>
                                          </p:val>
                                        </p:tav>
                                      </p:tavLst>
                                    </p:anim>
                                    <p:anim calcmode="lin" valueType="num">
                                      <p:cBhvr>
                                        <p:cTn id="27" dur="1000"/>
                                        <p:tgtEl>
                                          <p:spTgt spid="6"/>
                                        </p:tgtEl>
                                        <p:attrNameLst>
                                          <p:attrName>ppt_y</p:attrName>
                                        </p:attrNameLst>
                                      </p:cBhvr>
                                      <p:tavLst>
                                        <p:tav tm="0">
                                          <p:val>
                                            <p:strVal val="ppt_y"/>
                                          </p:val>
                                        </p:tav>
                                        <p:tav tm="100000">
                                          <p:val>
                                            <p:strVal val="ppt_y+.1"/>
                                          </p:val>
                                        </p:tav>
                                      </p:tavLst>
                                    </p:anim>
                                    <p:set>
                                      <p:cBhvr>
                                        <p:cTn id="28"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0"/>
          <p:cNvSpPr txBox="1">
            <a:spLocks noGrp="1"/>
          </p:cNvSpPr>
          <p:nvPr>
            <p:ph type="ctrTitle" idx="2"/>
          </p:nvPr>
        </p:nvSpPr>
        <p:spPr>
          <a:xfrm>
            <a:off x="790975" y="720000"/>
            <a:ext cx="5012400" cy="31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LARGEST CITIES ON EARTH</a:t>
            </a:r>
            <a:endParaRPr dirty="0"/>
          </a:p>
        </p:txBody>
      </p:sp>
      <p:sp>
        <p:nvSpPr>
          <p:cNvPr id="353" name="Google Shape;353;p20"/>
          <p:cNvSpPr txBox="1">
            <a:spLocks noGrp="1"/>
          </p:cNvSpPr>
          <p:nvPr>
            <p:ph type="ctrTitle"/>
          </p:nvPr>
        </p:nvSpPr>
        <p:spPr>
          <a:xfrm>
            <a:off x="814039" y="2727515"/>
            <a:ext cx="25602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2) DELHI </a:t>
            </a:r>
            <a:endParaRPr dirty="0"/>
          </a:p>
        </p:txBody>
      </p:sp>
      <p:sp>
        <p:nvSpPr>
          <p:cNvPr id="354" name="Google Shape;354;p20"/>
          <p:cNvSpPr txBox="1">
            <a:spLocks noGrp="1"/>
          </p:cNvSpPr>
          <p:nvPr>
            <p:ph type="subTitle" idx="1"/>
          </p:nvPr>
        </p:nvSpPr>
        <p:spPr>
          <a:xfrm>
            <a:off x="1019574" y="2955100"/>
            <a:ext cx="22380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400" dirty="0"/>
              <a:t>Population: 28,514,000</a:t>
            </a:r>
            <a:endParaRPr sz="1400" dirty="0"/>
          </a:p>
        </p:txBody>
      </p:sp>
      <p:sp>
        <p:nvSpPr>
          <p:cNvPr id="355" name="Google Shape;355;p20"/>
          <p:cNvSpPr txBox="1">
            <a:spLocks noGrp="1"/>
          </p:cNvSpPr>
          <p:nvPr>
            <p:ph type="subTitle" idx="3"/>
          </p:nvPr>
        </p:nvSpPr>
        <p:spPr>
          <a:xfrm>
            <a:off x="5934474" y="2955100"/>
            <a:ext cx="22380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400" dirty="0"/>
              <a:t>Population: 25,582,000</a:t>
            </a:r>
            <a:endParaRPr sz="1400" dirty="0"/>
          </a:p>
        </p:txBody>
      </p:sp>
      <p:sp>
        <p:nvSpPr>
          <p:cNvPr id="356" name="Google Shape;356;p20"/>
          <p:cNvSpPr txBox="1">
            <a:spLocks noGrp="1"/>
          </p:cNvSpPr>
          <p:nvPr>
            <p:ph type="ctrTitle" idx="4"/>
          </p:nvPr>
        </p:nvSpPr>
        <p:spPr>
          <a:xfrm>
            <a:off x="5773375" y="2734950"/>
            <a:ext cx="25602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3) SHANGHAI </a:t>
            </a:r>
            <a:endParaRPr dirty="0"/>
          </a:p>
        </p:txBody>
      </p:sp>
      <p:sp>
        <p:nvSpPr>
          <p:cNvPr id="357" name="Google Shape;357;p20"/>
          <p:cNvSpPr txBox="1">
            <a:spLocks noGrp="1"/>
          </p:cNvSpPr>
          <p:nvPr>
            <p:ph type="subTitle" idx="5"/>
          </p:nvPr>
        </p:nvSpPr>
        <p:spPr>
          <a:xfrm>
            <a:off x="3452999" y="2052750"/>
            <a:ext cx="2238000" cy="98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400" dirty="0"/>
              <a:t>Population: 37,468,000</a:t>
            </a:r>
            <a:endParaRPr sz="1400" dirty="0"/>
          </a:p>
        </p:txBody>
      </p:sp>
      <p:sp>
        <p:nvSpPr>
          <p:cNvPr id="358" name="Google Shape;358;p20"/>
          <p:cNvSpPr txBox="1">
            <a:spLocks noGrp="1"/>
          </p:cNvSpPr>
          <p:nvPr>
            <p:ph type="ctrTitle" idx="6"/>
          </p:nvPr>
        </p:nvSpPr>
        <p:spPr>
          <a:xfrm>
            <a:off x="3130799" y="1832369"/>
            <a:ext cx="2560200" cy="31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1) TOKYO</a:t>
            </a:r>
            <a:endParaRPr dirty="0"/>
          </a:p>
        </p:txBody>
      </p:sp>
      <p:sp>
        <p:nvSpPr>
          <p:cNvPr id="359" name="Google Shape;359;p20"/>
          <p:cNvSpPr/>
          <p:nvPr/>
        </p:nvSpPr>
        <p:spPr>
          <a:xfrm>
            <a:off x="2637549" y="3398959"/>
            <a:ext cx="4010159" cy="1595803"/>
          </a:xfrm>
          <a:custGeom>
            <a:avLst/>
            <a:gdLst/>
            <a:ahLst/>
            <a:cxnLst/>
            <a:rect l="l" t="t" r="r" b="b"/>
            <a:pathLst>
              <a:path w="247007" h="98294" extrusionOk="0">
                <a:moveTo>
                  <a:pt x="168103" y="1"/>
                </a:moveTo>
                <a:cubicBezTo>
                  <a:pt x="166328" y="1"/>
                  <a:pt x="164550" y="734"/>
                  <a:pt x="163185" y="2207"/>
                </a:cubicBezTo>
                <a:lnTo>
                  <a:pt x="141106" y="26046"/>
                </a:lnTo>
                <a:cubicBezTo>
                  <a:pt x="140840" y="26332"/>
                  <a:pt x="140493" y="26477"/>
                  <a:pt x="140144" y="26477"/>
                </a:cubicBezTo>
                <a:cubicBezTo>
                  <a:pt x="139834" y="26477"/>
                  <a:pt x="139522" y="26363"/>
                  <a:pt x="139267" y="26131"/>
                </a:cubicBezTo>
                <a:lnTo>
                  <a:pt x="122255" y="9365"/>
                </a:lnTo>
                <a:cubicBezTo>
                  <a:pt x="121015" y="8143"/>
                  <a:pt x="119386" y="7519"/>
                  <a:pt x="117748" y="7519"/>
                </a:cubicBezTo>
                <a:cubicBezTo>
                  <a:pt x="116411" y="7519"/>
                  <a:pt x="115068" y="7935"/>
                  <a:pt x="113926" y="8782"/>
                </a:cubicBezTo>
                <a:lnTo>
                  <a:pt x="100257" y="18925"/>
                </a:lnTo>
                <a:cubicBezTo>
                  <a:pt x="100061" y="19170"/>
                  <a:pt x="99786" y="19339"/>
                  <a:pt x="99480" y="19403"/>
                </a:cubicBezTo>
                <a:lnTo>
                  <a:pt x="83820" y="2496"/>
                </a:lnTo>
                <a:cubicBezTo>
                  <a:pt x="82457" y="1024"/>
                  <a:pt x="80678" y="290"/>
                  <a:pt x="78903" y="290"/>
                </a:cubicBezTo>
                <a:cubicBezTo>
                  <a:pt x="77078" y="290"/>
                  <a:pt x="75255" y="1065"/>
                  <a:pt x="73888" y="2611"/>
                </a:cubicBezTo>
                <a:lnTo>
                  <a:pt x="62720" y="15241"/>
                </a:lnTo>
                <a:cubicBezTo>
                  <a:pt x="61788" y="16295"/>
                  <a:pt x="60242" y="16628"/>
                  <a:pt x="58659" y="16628"/>
                </a:cubicBezTo>
                <a:cubicBezTo>
                  <a:pt x="58501" y="16628"/>
                  <a:pt x="58343" y="16624"/>
                  <a:pt x="58185" y="16618"/>
                </a:cubicBezTo>
                <a:cubicBezTo>
                  <a:pt x="58041" y="16612"/>
                  <a:pt x="57898" y="16610"/>
                  <a:pt x="57755" y="16610"/>
                </a:cubicBezTo>
                <a:cubicBezTo>
                  <a:pt x="54347" y="16610"/>
                  <a:pt x="51136" y="18214"/>
                  <a:pt x="49238" y="21065"/>
                </a:cubicBezTo>
                <a:cubicBezTo>
                  <a:pt x="37037" y="39400"/>
                  <a:pt x="1" y="97831"/>
                  <a:pt x="977" y="97831"/>
                </a:cubicBezTo>
                <a:lnTo>
                  <a:pt x="8559" y="97846"/>
                </a:lnTo>
                <a:cubicBezTo>
                  <a:pt x="8501" y="97940"/>
                  <a:pt x="8471" y="98005"/>
                  <a:pt x="8499" y="98005"/>
                </a:cubicBezTo>
                <a:lnTo>
                  <a:pt x="49285" y="97926"/>
                </a:lnTo>
                <a:lnTo>
                  <a:pt x="238508" y="98294"/>
                </a:lnTo>
                <a:cubicBezTo>
                  <a:pt x="238577" y="98294"/>
                  <a:pt x="238168" y="98035"/>
                  <a:pt x="237351" y="97558"/>
                </a:cubicBezTo>
                <a:lnTo>
                  <a:pt x="246031" y="97540"/>
                </a:lnTo>
                <a:cubicBezTo>
                  <a:pt x="247006" y="97540"/>
                  <a:pt x="209968" y="39111"/>
                  <a:pt x="197768" y="20776"/>
                </a:cubicBezTo>
                <a:cubicBezTo>
                  <a:pt x="195870" y="17923"/>
                  <a:pt x="192661" y="16321"/>
                  <a:pt x="189251" y="16321"/>
                </a:cubicBezTo>
                <a:cubicBezTo>
                  <a:pt x="189108" y="16321"/>
                  <a:pt x="188965" y="16324"/>
                  <a:pt x="188821" y="16329"/>
                </a:cubicBezTo>
                <a:cubicBezTo>
                  <a:pt x="188663" y="16335"/>
                  <a:pt x="188505" y="16339"/>
                  <a:pt x="188347" y="16339"/>
                </a:cubicBezTo>
                <a:cubicBezTo>
                  <a:pt x="186763" y="16339"/>
                  <a:pt x="185218" y="16006"/>
                  <a:pt x="184287" y="14952"/>
                </a:cubicBezTo>
                <a:lnTo>
                  <a:pt x="173117" y="2322"/>
                </a:lnTo>
                <a:cubicBezTo>
                  <a:pt x="171750" y="776"/>
                  <a:pt x="169928" y="1"/>
                  <a:pt x="1681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0"/>
          <p:cNvSpPr/>
          <p:nvPr/>
        </p:nvSpPr>
        <p:spPr>
          <a:xfrm>
            <a:off x="5093353" y="3398553"/>
            <a:ext cx="525397" cy="309163"/>
          </a:xfrm>
          <a:custGeom>
            <a:avLst/>
            <a:gdLst/>
            <a:ahLst/>
            <a:cxnLst/>
            <a:rect l="l" t="t" r="r" b="b"/>
            <a:pathLst>
              <a:path w="32362" h="19043" extrusionOk="0">
                <a:moveTo>
                  <a:pt x="17214" y="1"/>
                </a:moveTo>
                <a:cubicBezTo>
                  <a:pt x="15031" y="1"/>
                  <a:pt x="12837" y="1278"/>
                  <a:pt x="10822" y="3581"/>
                </a:cubicBezTo>
                <a:lnTo>
                  <a:pt x="652" y="14237"/>
                </a:lnTo>
                <a:cubicBezTo>
                  <a:pt x="0" y="14981"/>
                  <a:pt x="578" y="16076"/>
                  <a:pt x="1471" y="16076"/>
                </a:cubicBezTo>
                <a:cubicBezTo>
                  <a:pt x="1573" y="16076"/>
                  <a:pt x="1680" y="16061"/>
                  <a:pt x="1790" y="16030"/>
                </a:cubicBezTo>
                <a:lnTo>
                  <a:pt x="9601" y="13799"/>
                </a:lnTo>
                <a:cubicBezTo>
                  <a:pt x="9702" y="13770"/>
                  <a:pt x="9805" y="13756"/>
                  <a:pt x="9906" y="13756"/>
                </a:cubicBezTo>
                <a:cubicBezTo>
                  <a:pt x="10195" y="13756"/>
                  <a:pt x="10477" y="13869"/>
                  <a:pt x="10688" y="14079"/>
                </a:cubicBezTo>
                <a:lnTo>
                  <a:pt x="15326" y="18718"/>
                </a:lnTo>
                <a:cubicBezTo>
                  <a:pt x="15544" y="18936"/>
                  <a:pt x="15827" y="19042"/>
                  <a:pt x="16108" y="19042"/>
                </a:cubicBezTo>
                <a:cubicBezTo>
                  <a:pt x="16450" y="19042"/>
                  <a:pt x="16791" y="18884"/>
                  <a:pt x="17009" y="18579"/>
                </a:cubicBezTo>
                <a:lnTo>
                  <a:pt x="20139" y="14197"/>
                </a:lnTo>
                <a:cubicBezTo>
                  <a:pt x="20349" y="13903"/>
                  <a:pt x="20685" y="13734"/>
                  <a:pt x="21038" y="13734"/>
                </a:cubicBezTo>
                <a:cubicBezTo>
                  <a:pt x="21109" y="13734"/>
                  <a:pt x="21180" y="13741"/>
                  <a:pt x="21251" y="13755"/>
                </a:cubicBezTo>
                <a:lnTo>
                  <a:pt x="30673" y="15577"/>
                </a:lnTo>
                <a:cubicBezTo>
                  <a:pt x="30750" y="15592"/>
                  <a:pt x="30824" y="15599"/>
                  <a:pt x="30897" y="15599"/>
                </a:cubicBezTo>
                <a:cubicBezTo>
                  <a:pt x="31808" y="15599"/>
                  <a:pt x="32362" y="14487"/>
                  <a:pt x="31709" y="13755"/>
                </a:cubicBezTo>
                <a:lnTo>
                  <a:pt x="22503" y="2766"/>
                </a:lnTo>
                <a:cubicBezTo>
                  <a:pt x="20819" y="875"/>
                  <a:pt x="19020" y="1"/>
                  <a:pt x="17214" y="1"/>
                </a:cubicBezTo>
                <a:close/>
              </a:path>
            </a:pathLst>
          </a:custGeom>
          <a:solidFill>
            <a:srgbClr val="74C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0"/>
          <p:cNvSpPr/>
          <p:nvPr/>
        </p:nvSpPr>
        <p:spPr>
          <a:xfrm>
            <a:off x="5403382" y="3184684"/>
            <a:ext cx="235059" cy="323285"/>
          </a:xfrm>
          <a:custGeom>
            <a:avLst/>
            <a:gdLst/>
            <a:ahLst/>
            <a:cxnLst/>
            <a:rect l="l" t="t" r="r" b="b"/>
            <a:pathLst>
              <a:path w="7007" h="9637" extrusionOk="0">
                <a:moveTo>
                  <a:pt x="874" y="0"/>
                </a:moveTo>
                <a:cubicBezTo>
                  <a:pt x="395" y="0"/>
                  <a:pt x="0" y="395"/>
                  <a:pt x="0" y="874"/>
                </a:cubicBezTo>
                <a:lnTo>
                  <a:pt x="0" y="8763"/>
                </a:lnTo>
                <a:cubicBezTo>
                  <a:pt x="0" y="9251"/>
                  <a:pt x="395" y="9636"/>
                  <a:pt x="874" y="9636"/>
                </a:cubicBezTo>
                <a:lnTo>
                  <a:pt x="6133" y="9636"/>
                </a:lnTo>
                <a:cubicBezTo>
                  <a:pt x="6622" y="9636"/>
                  <a:pt x="7007" y="9251"/>
                  <a:pt x="7007" y="8763"/>
                </a:cubicBezTo>
                <a:lnTo>
                  <a:pt x="7007" y="874"/>
                </a:lnTo>
                <a:cubicBezTo>
                  <a:pt x="7007" y="395"/>
                  <a:pt x="6622" y="0"/>
                  <a:pt x="6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0"/>
          <p:cNvSpPr/>
          <p:nvPr/>
        </p:nvSpPr>
        <p:spPr>
          <a:xfrm>
            <a:off x="5373761" y="3478650"/>
            <a:ext cx="294301" cy="470419"/>
          </a:xfrm>
          <a:custGeom>
            <a:avLst/>
            <a:gdLst/>
            <a:ahLst/>
            <a:cxnLst/>
            <a:rect l="l" t="t" r="r" b="b"/>
            <a:pathLst>
              <a:path w="8773" h="14023" extrusionOk="0">
                <a:moveTo>
                  <a:pt x="883" y="0"/>
                </a:moveTo>
                <a:cubicBezTo>
                  <a:pt x="395" y="0"/>
                  <a:pt x="0" y="395"/>
                  <a:pt x="10" y="873"/>
                </a:cubicBezTo>
                <a:lnTo>
                  <a:pt x="10" y="13149"/>
                </a:lnTo>
                <a:cubicBezTo>
                  <a:pt x="10" y="13628"/>
                  <a:pt x="395" y="14022"/>
                  <a:pt x="883" y="14022"/>
                </a:cubicBezTo>
                <a:lnTo>
                  <a:pt x="7890" y="14022"/>
                </a:lnTo>
                <a:cubicBezTo>
                  <a:pt x="8378" y="14022"/>
                  <a:pt x="8773" y="13628"/>
                  <a:pt x="8773" y="13149"/>
                </a:cubicBezTo>
                <a:lnTo>
                  <a:pt x="8773" y="873"/>
                </a:lnTo>
                <a:cubicBezTo>
                  <a:pt x="8773" y="395"/>
                  <a:pt x="8378" y="0"/>
                  <a:pt x="78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0"/>
          <p:cNvSpPr/>
          <p:nvPr/>
        </p:nvSpPr>
        <p:spPr>
          <a:xfrm>
            <a:off x="5315156" y="3890430"/>
            <a:ext cx="411814" cy="823293"/>
          </a:xfrm>
          <a:custGeom>
            <a:avLst/>
            <a:gdLst/>
            <a:ahLst/>
            <a:cxnLst/>
            <a:rect l="l" t="t" r="r" b="b"/>
            <a:pathLst>
              <a:path w="12276" h="24542" extrusionOk="0">
                <a:moveTo>
                  <a:pt x="874" y="0"/>
                </a:moveTo>
                <a:cubicBezTo>
                  <a:pt x="395" y="0"/>
                  <a:pt x="1" y="385"/>
                  <a:pt x="1" y="874"/>
                </a:cubicBezTo>
                <a:lnTo>
                  <a:pt x="1" y="23658"/>
                </a:lnTo>
                <a:cubicBezTo>
                  <a:pt x="1" y="24147"/>
                  <a:pt x="395" y="24541"/>
                  <a:pt x="874" y="24541"/>
                </a:cubicBezTo>
                <a:lnTo>
                  <a:pt x="12276" y="24541"/>
                </a:lnTo>
                <a:lnTo>
                  <a:pt x="12276" y="874"/>
                </a:lnTo>
                <a:cubicBezTo>
                  <a:pt x="12276" y="385"/>
                  <a:pt x="11881" y="0"/>
                  <a:pt x="11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0"/>
          <p:cNvSpPr/>
          <p:nvPr/>
        </p:nvSpPr>
        <p:spPr>
          <a:xfrm>
            <a:off x="5386676" y="3054155"/>
            <a:ext cx="269712" cy="159848"/>
          </a:xfrm>
          <a:custGeom>
            <a:avLst/>
            <a:gdLst/>
            <a:ahLst/>
            <a:cxnLst/>
            <a:rect l="l" t="t" r="r" b="b"/>
            <a:pathLst>
              <a:path w="8040" h="4765" extrusionOk="0">
                <a:moveTo>
                  <a:pt x="4125" y="1"/>
                </a:moveTo>
                <a:cubicBezTo>
                  <a:pt x="3882" y="1"/>
                  <a:pt x="3641" y="102"/>
                  <a:pt x="3466" y="304"/>
                </a:cubicBezTo>
                <a:lnTo>
                  <a:pt x="245" y="4042"/>
                </a:lnTo>
                <a:cubicBezTo>
                  <a:pt x="0" y="4323"/>
                  <a:pt x="198" y="4765"/>
                  <a:pt x="573" y="4765"/>
                </a:cubicBezTo>
                <a:lnTo>
                  <a:pt x="7467" y="4765"/>
                </a:lnTo>
                <a:cubicBezTo>
                  <a:pt x="7833" y="4765"/>
                  <a:pt x="8040" y="4342"/>
                  <a:pt x="7815" y="4051"/>
                </a:cubicBezTo>
                <a:lnTo>
                  <a:pt x="4809" y="332"/>
                </a:lnTo>
                <a:cubicBezTo>
                  <a:pt x="4632" y="111"/>
                  <a:pt x="4378" y="1"/>
                  <a:pt x="4125" y="1"/>
                </a:cubicBezTo>
                <a:close/>
              </a:path>
            </a:pathLst>
          </a:custGeom>
          <a:solidFill>
            <a:srgbClr val="74C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0"/>
          <p:cNvSpPr/>
          <p:nvPr/>
        </p:nvSpPr>
        <p:spPr>
          <a:xfrm>
            <a:off x="5402745" y="3977382"/>
            <a:ext cx="59880" cy="118821"/>
          </a:xfrm>
          <a:custGeom>
            <a:avLst/>
            <a:gdLst/>
            <a:ahLst/>
            <a:cxnLst/>
            <a:rect l="l" t="t" r="r" b="b"/>
            <a:pathLst>
              <a:path w="1785" h="3542" extrusionOk="0">
                <a:moveTo>
                  <a:pt x="893" y="0"/>
                </a:moveTo>
                <a:cubicBezTo>
                  <a:pt x="395" y="0"/>
                  <a:pt x="0" y="414"/>
                  <a:pt x="19" y="911"/>
                </a:cubicBezTo>
                <a:lnTo>
                  <a:pt x="19" y="2668"/>
                </a:lnTo>
                <a:cubicBezTo>
                  <a:pt x="19" y="3147"/>
                  <a:pt x="414" y="3541"/>
                  <a:pt x="893" y="3541"/>
                </a:cubicBezTo>
                <a:cubicBezTo>
                  <a:pt x="1381" y="3541"/>
                  <a:pt x="1776" y="3147"/>
                  <a:pt x="1766" y="2668"/>
                </a:cubicBezTo>
                <a:lnTo>
                  <a:pt x="1766" y="911"/>
                </a:lnTo>
                <a:cubicBezTo>
                  <a:pt x="1785" y="414"/>
                  <a:pt x="1390" y="0"/>
                  <a:pt x="89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0"/>
          <p:cNvSpPr/>
          <p:nvPr/>
        </p:nvSpPr>
        <p:spPr>
          <a:xfrm>
            <a:off x="5491609" y="3684355"/>
            <a:ext cx="58941" cy="117882"/>
          </a:xfrm>
          <a:custGeom>
            <a:avLst/>
            <a:gdLst/>
            <a:ahLst/>
            <a:cxnLst/>
            <a:rect l="l" t="t" r="r" b="b"/>
            <a:pathLst>
              <a:path w="1757" h="3514" extrusionOk="0">
                <a:moveTo>
                  <a:pt x="873" y="1"/>
                </a:moveTo>
                <a:cubicBezTo>
                  <a:pt x="394" y="1"/>
                  <a:pt x="0" y="395"/>
                  <a:pt x="0" y="884"/>
                </a:cubicBezTo>
                <a:lnTo>
                  <a:pt x="0" y="2631"/>
                </a:lnTo>
                <a:cubicBezTo>
                  <a:pt x="0" y="3119"/>
                  <a:pt x="394" y="3513"/>
                  <a:pt x="873" y="3513"/>
                </a:cubicBezTo>
                <a:cubicBezTo>
                  <a:pt x="1362" y="3513"/>
                  <a:pt x="1756" y="3119"/>
                  <a:pt x="1756" y="2631"/>
                </a:cubicBezTo>
                <a:lnTo>
                  <a:pt x="1756" y="884"/>
                </a:lnTo>
                <a:cubicBezTo>
                  <a:pt x="1747" y="395"/>
                  <a:pt x="1362" y="1"/>
                  <a:pt x="87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0"/>
          <p:cNvSpPr/>
          <p:nvPr/>
        </p:nvSpPr>
        <p:spPr>
          <a:xfrm>
            <a:off x="5491609" y="3272910"/>
            <a:ext cx="58941" cy="117546"/>
          </a:xfrm>
          <a:custGeom>
            <a:avLst/>
            <a:gdLst/>
            <a:ahLst/>
            <a:cxnLst/>
            <a:rect l="l" t="t" r="r" b="b"/>
            <a:pathLst>
              <a:path w="1757" h="3504" extrusionOk="0">
                <a:moveTo>
                  <a:pt x="873" y="0"/>
                </a:moveTo>
                <a:cubicBezTo>
                  <a:pt x="394" y="0"/>
                  <a:pt x="0" y="395"/>
                  <a:pt x="0" y="874"/>
                </a:cubicBezTo>
                <a:lnTo>
                  <a:pt x="0" y="2630"/>
                </a:lnTo>
                <a:cubicBezTo>
                  <a:pt x="0" y="3109"/>
                  <a:pt x="394" y="3503"/>
                  <a:pt x="873" y="3503"/>
                </a:cubicBezTo>
                <a:cubicBezTo>
                  <a:pt x="1362" y="3503"/>
                  <a:pt x="1747" y="3109"/>
                  <a:pt x="1756" y="2630"/>
                </a:cubicBezTo>
                <a:lnTo>
                  <a:pt x="1756" y="874"/>
                </a:lnTo>
                <a:cubicBezTo>
                  <a:pt x="1756" y="395"/>
                  <a:pt x="1362" y="0"/>
                  <a:pt x="87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0"/>
          <p:cNvSpPr/>
          <p:nvPr/>
        </p:nvSpPr>
        <p:spPr>
          <a:xfrm>
            <a:off x="5579165" y="3977382"/>
            <a:ext cx="59914" cy="118821"/>
          </a:xfrm>
          <a:custGeom>
            <a:avLst/>
            <a:gdLst/>
            <a:ahLst/>
            <a:cxnLst/>
            <a:rect l="l" t="t" r="r" b="b"/>
            <a:pathLst>
              <a:path w="1786" h="3542" extrusionOk="0">
                <a:moveTo>
                  <a:pt x="893" y="0"/>
                </a:moveTo>
                <a:cubicBezTo>
                  <a:pt x="395" y="0"/>
                  <a:pt x="1" y="414"/>
                  <a:pt x="20" y="911"/>
                </a:cubicBezTo>
                <a:lnTo>
                  <a:pt x="20" y="2668"/>
                </a:lnTo>
                <a:cubicBezTo>
                  <a:pt x="20" y="3147"/>
                  <a:pt x="414" y="3541"/>
                  <a:pt x="893" y="3541"/>
                </a:cubicBezTo>
                <a:cubicBezTo>
                  <a:pt x="1382" y="3541"/>
                  <a:pt x="1767" y="3147"/>
                  <a:pt x="1767" y="2668"/>
                </a:cubicBezTo>
                <a:lnTo>
                  <a:pt x="1767" y="911"/>
                </a:lnTo>
                <a:cubicBezTo>
                  <a:pt x="1785" y="414"/>
                  <a:pt x="1391" y="0"/>
                  <a:pt x="89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0"/>
          <p:cNvSpPr/>
          <p:nvPr/>
        </p:nvSpPr>
        <p:spPr>
          <a:xfrm>
            <a:off x="5403382" y="4156016"/>
            <a:ext cx="58639" cy="116607"/>
          </a:xfrm>
          <a:custGeom>
            <a:avLst/>
            <a:gdLst/>
            <a:ahLst/>
            <a:cxnLst/>
            <a:rect l="l" t="t" r="r" b="b"/>
            <a:pathLst>
              <a:path w="1748" h="3476" extrusionOk="0">
                <a:moveTo>
                  <a:pt x="874" y="1"/>
                </a:moveTo>
                <a:cubicBezTo>
                  <a:pt x="404" y="1"/>
                  <a:pt x="19" y="376"/>
                  <a:pt x="0" y="846"/>
                </a:cubicBezTo>
                <a:lnTo>
                  <a:pt x="0" y="2593"/>
                </a:lnTo>
                <a:cubicBezTo>
                  <a:pt x="0" y="3081"/>
                  <a:pt x="395" y="3466"/>
                  <a:pt x="874" y="3476"/>
                </a:cubicBezTo>
                <a:cubicBezTo>
                  <a:pt x="1362" y="3476"/>
                  <a:pt x="1747" y="3081"/>
                  <a:pt x="1747" y="2593"/>
                </a:cubicBezTo>
                <a:lnTo>
                  <a:pt x="1747" y="846"/>
                </a:lnTo>
                <a:cubicBezTo>
                  <a:pt x="1738" y="376"/>
                  <a:pt x="1343" y="1"/>
                  <a:pt x="87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0"/>
          <p:cNvSpPr/>
          <p:nvPr/>
        </p:nvSpPr>
        <p:spPr>
          <a:xfrm>
            <a:off x="5579802" y="4156016"/>
            <a:ext cx="58639" cy="116607"/>
          </a:xfrm>
          <a:custGeom>
            <a:avLst/>
            <a:gdLst/>
            <a:ahLst/>
            <a:cxnLst/>
            <a:rect l="l" t="t" r="r" b="b"/>
            <a:pathLst>
              <a:path w="1748" h="3476" extrusionOk="0">
                <a:moveTo>
                  <a:pt x="874" y="1"/>
                </a:moveTo>
                <a:cubicBezTo>
                  <a:pt x="405" y="1"/>
                  <a:pt x="20" y="376"/>
                  <a:pt x="1" y="846"/>
                </a:cubicBezTo>
                <a:lnTo>
                  <a:pt x="1" y="2593"/>
                </a:lnTo>
                <a:cubicBezTo>
                  <a:pt x="1" y="3081"/>
                  <a:pt x="395" y="3476"/>
                  <a:pt x="874" y="3476"/>
                </a:cubicBezTo>
                <a:cubicBezTo>
                  <a:pt x="1363" y="3466"/>
                  <a:pt x="1748" y="3081"/>
                  <a:pt x="1748" y="2593"/>
                </a:cubicBezTo>
                <a:lnTo>
                  <a:pt x="1748" y="846"/>
                </a:lnTo>
                <a:cubicBezTo>
                  <a:pt x="1738" y="376"/>
                  <a:pt x="1344" y="1"/>
                  <a:pt x="87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0"/>
          <p:cNvSpPr/>
          <p:nvPr/>
        </p:nvSpPr>
        <p:spPr>
          <a:xfrm>
            <a:off x="5403382" y="4332469"/>
            <a:ext cx="58941" cy="116573"/>
          </a:xfrm>
          <a:custGeom>
            <a:avLst/>
            <a:gdLst/>
            <a:ahLst/>
            <a:cxnLst/>
            <a:rect l="l" t="t" r="r" b="b"/>
            <a:pathLst>
              <a:path w="1757" h="3475" extrusionOk="0">
                <a:moveTo>
                  <a:pt x="874" y="0"/>
                </a:moveTo>
                <a:cubicBezTo>
                  <a:pt x="404" y="0"/>
                  <a:pt x="19" y="366"/>
                  <a:pt x="0" y="845"/>
                </a:cubicBezTo>
                <a:lnTo>
                  <a:pt x="0" y="2592"/>
                </a:lnTo>
                <a:cubicBezTo>
                  <a:pt x="0" y="3081"/>
                  <a:pt x="395" y="3475"/>
                  <a:pt x="874" y="3475"/>
                </a:cubicBezTo>
                <a:cubicBezTo>
                  <a:pt x="1362" y="3475"/>
                  <a:pt x="1757" y="3081"/>
                  <a:pt x="1747" y="2592"/>
                </a:cubicBezTo>
                <a:lnTo>
                  <a:pt x="1747" y="845"/>
                </a:lnTo>
                <a:cubicBezTo>
                  <a:pt x="1738" y="366"/>
                  <a:pt x="1343" y="0"/>
                  <a:pt x="87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0"/>
          <p:cNvSpPr/>
          <p:nvPr/>
        </p:nvSpPr>
        <p:spPr>
          <a:xfrm>
            <a:off x="5579802" y="4332469"/>
            <a:ext cx="58639" cy="116573"/>
          </a:xfrm>
          <a:custGeom>
            <a:avLst/>
            <a:gdLst/>
            <a:ahLst/>
            <a:cxnLst/>
            <a:rect l="l" t="t" r="r" b="b"/>
            <a:pathLst>
              <a:path w="1748" h="3475" extrusionOk="0">
                <a:moveTo>
                  <a:pt x="874" y="0"/>
                </a:moveTo>
                <a:cubicBezTo>
                  <a:pt x="405" y="0"/>
                  <a:pt x="20" y="366"/>
                  <a:pt x="1" y="845"/>
                </a:cubicBezTo>
                <a:lnTo>
                  <a:pt x="1" y="2592"/>
                </a:lnTo>
                <a:cubicBezTo>
                  <a:pt x="1" y="3081"/>
                  <a:pt x="395" y="3475"/>
                  <a:pt x="874" y="3475"/>
                </a:cubicBezTo>
                <a:cubicBezTo>
                  <a:pt x="1363" y="3475"/>
                  <a:pt x="1748" y="3081"/>
                  <a:pt x="1748" y="2592"/>
                </a:cubicBezTo>
                <a:lnTo>
                  <a:pt x="1748" y="845"/>
                </a:lnTo>
                <a:cubicBezTo>
                  <a:pt x="1738" y="366"/>
                  <a:pt x="1344" y="0"/>
                  <a:pt x="87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0"/>
          <p:cNvSpPr/>
          <p:nvPr/>
        </p:nvSpPr>
        <p:spPr>
          <a:xfrm>
            <a:off x="5462290" y="4537236"/>
            <a:ext cx="117546" cy="176487"/>
          </a:xfrm>
          <a:custGeom>
            <a:avLst/>
            <a:gdLst/>
            <a:ahLst/>
            <a:cxnLst/>
            <a:rect l="l" t="t" r="r" b="b"/>
            <a:pathLst>
              <a:path w="3504" h="5261" extrusionOk="0">
                <a:moveTo>
                  <a:pt x="874" y="1"/>
                </a:moveTo>
                <a:cubicBezTo>
                  <a:pt x="386" y="1"/>
                  <a:pt x="1" y="386"/>
                  <a:pt x="1" y="874"/>
                </a:cubicBezTo>
                <a:lnTo>
                  <a:pt x="1" y="5260"/>
                </a:lnTo>
                <a:lnTo>
                  <a:pt x="3504" y="5260"/>
                </a:lnTo>
                <a:lnTo>
                  <a:pt x="3504" y="874"/>
                </a:lnTo>
                <a:cubicBezTo>
                  <a:pt x="3504" y="386"/>
                  <a:pt x="3109" y="1"/>
                  <a:pt x="2630"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0"/>
          <p:cNvSpPr/>
          <p:nvPr/>
        </p:nvSpPr>
        <p:spPr>
          <a:xfrm>
            <a:off x="5481512" y="3566843"/>
            <a:ext cx="69038" cy="58907"/>
          </a:xfrm>
          <a:custGeom>
            <a:avLst/>
            <a:gdLst/>
            <a:ahLst/>
            <a:cxnLst/>
            <a:rect l="l" t="t" r="r" b="b"/>
            <a:pathLst>
              <a:path w="2058" h="1756" extrusionOk="0">
                <a:moveTo>
                  <a:pt x="1174" y="1"/>
                </a:moveTo>
                <a:cubicBezTo>
                  <a:pt x="395" y="1"/>
                  <a:pt x="0" y="949"/>
                  <a:pt x="555" y="1494"/>
                </a:cubicBezTo>
                <a:cubicBezTo>
                  <a:pt x="735" y="1674"/>
                  <a:pt x="957" y="1755"/>
                  <a:pt x="1174" y="1755"/>
                </a:cubicBezTo>
                <a:cubicBezTo>
                  <a:pt x="1625" y="1755"/>
                  <a:pt x="2057" y="1407"/>
                  <a:pt x="2057" y="874"/>
                </a:cubicBezTo>
                <a:cubicBezTo>
                  <a:pt x="2048" y="395"/>
                  <a:pt x="1663" y="1"/>
                  <a:pt x="117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0"/>
          <p:cNvSpPr/>
          <p:nvPr/>
        </p:nvSpPr>
        <p:spPr>
          <a:xfrm>
            <a:off x="3670160" y="3397562"/>
            <a:ext cx="534570" cy="322086"/>
          </a:xfrm>
          <a:custGeom>
            <a:avLst/>
            <a:gdLst/>
            <a:ahLst/>
            <a:cxnLst/>
            <a:rect l="l" t="t" r="r" b="b"/>
            <a:pathLst>
              <a:path w="32927" h="19839" extrusionOk="0">
                <a:moveTo>
                  <a:pt x="14907" y="1"/>
                </a:moveTo>
                <a:cubicBezTo>
                  <a:pt x="13428" y="1"/>
                  <a:pt x="11934" y="612"/>
                  <a:pt x="10492" y="2013"/>
                </a:cubicBezTo>
                <a:lnTo>
                  <a:pt x="726" y="13444"/>
                </a:lnTo>
                <a:cubicBezTo>
                  <a:pt x="1" y="14149"/>
                  <a:pt x="522" y="15346"/>
                  <a:pt x="1484" y="15346"/>
                </a:cubicBezTo>
                <a:cubicBezTo>
                  <a:pt x="1531" y="15346"/>
                  <a:pt x="1579" y="15343"/>
                  <a:pt x="1628" y="15337"/>
                </a:cubicBezTo>
                <a:lnTo>
                  <a:pt x="11158" y="14192"/>
                </a:lnTo>
                <a:cubicBezTo>
                  <a:pt x="11202" y="14187"/>
                  <a:pt x="11245" y="14185"/>
                  <a:pt x="11289" y="14185"/>
                </a:cubicBezTo>
                <a:cubicBezTo>
                  <a:pt x="11671" y="14185"/>
                  <a:pt x="12032" y="14383"/>
                  <a:pt x="12234" y="14716"/>
                </a:cubicBezTo>
                <a:lnTo>
                  <a:pt x="15042" y="19309"/>
                </a:lnTo>
                <a:cubicBezTo>
                  <a:pt x="15252" y="19654"/>
                  <a:pt x="15617" y="19838"/>
                  <a:pt x="15987" y="19838"/>
                </a:cubicBezTo>
                <a:cubicBezTo>
                  <a:pt x="16242" y="19838"/>
                  <a:pt x="16500" y="19751"/>
                  <a:pt x="16711" y="19568"/>
                </a:cubicBezTo>
                <a:lnTo>
                  <a:pt x="21668" y="15274"/>
                </a:lnTo>
                <a:cubicBezTo>
                  <a:pt x="21872" y="15097"/>
                  <a:pt x="22130" y="15003"/>
                  <a:pt x="22391" y="15003"/>
                </a:cubicBezTo>
                <a:cubicBezTo>
                  <a:pt x="22519" y="15003"/>
                  <a:pt x="22648" y="15026"/>
                  <a:pt x="22772" y="15071"/>
                </a:cubicBezTo>
                <a:lnTo>
                  <a:pt x="30404" y="17856"/>
                </a:lnTo>
                <a:cubicBezTo>
                  <a:pt x="30501" y="17891"/>
                  <a:pt x="30602" y="17908"/>
                  <a:pt x="30706" y="17908"/>
                </a:cubicBezTo>
                <a:cubicBezTo>
                  <a:pt x="31711" y="17908"/>
                  <a:pt x="32927" y="16363"/>
                  <a:pt x="32323" y="15565"/>
                </a:cubicBezTo>
                <a:lnTo>
                  <a:pt x="22286" y="4794"/>
                </a:lnTo>
                <a:cubicBezTo>
                  <a:pt x="20127" y="1937"/>
                  <a:pt x="17541" y="1"/>
                  <a:pt x="149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0"/>
          <p:cNvSpPr/>
          <p:nvPr/>
        </p:nvSpPr>
        <p:spPr>
          <a:xfrm>
            <a:off x="5031108" y="4820560"/>
            <a:ext cx="217906" cy="138890"/>
          </a:xfrm>
          <a:custGeom>
            <a:avLst/>
            <a:gdLst/>
            <a:ahLst/>
            <a:cxnLst/>
            <a:rect l="l" t="t" r="r" b="b"/>
            <a:pathLst>
              <a:path w="13422" h="8555" extrusionOk="0">
                <a:moveTo>
                  <a:pt x="7831" y="0"/>
                </a:moveTo>
                <a:cubicBezTo>
                  <a:pt x="7128" y="602"/>
                  <a:pt x="6306" y="1543"/>
                  <a:pt x="5948" y="1883"/>
                </a:cubicBezTo>
                <a:cubicBezTo>
                  <a:pt x="5045" y="2744"/>
                  <a:pt x="4148" y="3618"/>
                  <a:pt x="3312" y="4548"/>
                </a:cubicBezTo>
                <a:cubicBezTo>
                  <a:pt x="2144" y="5839"/>
                  <a:pt x="1048" y="7179"/>
                  <a:pt x="0" y="8555"/>
                </a:cubicBezTo>
                <a:lnTo>
                  <a:pt x="13421" y="8555"/>
                </a:lnTo>
                <a:cubicBezTo>
                  <a:pt x="11327" y="5856"/>
                  <a:pt x="9362" y="3073"/>
                  <a:pt x="7831" y="0"/>
                </a:cubicBezTo>
                <a:close/>
              </a:path>
            </a:pathLst>
          </a:custGeom>
          <a:solidFill>
            <a:srgbClr val="90B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0"/>
          <p:cNvSpPr/>
          <p:nvPr/>
        </p:nvSpPr>
        <p:spPr>
          <a:xfrm>
            <a:off x="2324733" y="4803968"/>
            <a:ext cx="4356565" cy="351991"/>
          </a:xfrm>
          <a:custGeom>
            <a:avLst/>
            <a:gdLst/>
            <a:ahLst/>
            <a:cxnLst/>
            <a:rect l="l" t="t" r="r" b="b"/>
            <a:pathLst>
              <a:path w="268344" h="21681" extrusionOk="0">
                <a:moveTo>
                  <a:pt x="15343" y="0"/>
                </a:moveTo>
                <a:cubicBezTo>
                  <a:pt x="6870" y="0"/>
                  <a:pt x="1" y="9707"/>
                  <a:pt x="1" y="21680"/>
                </a:cubicBezTo>
                <a:lnTo>
                  <a:pt x="268344" y="21680"/>
                </a:lnTo>
                <a:cubicBezTo>
                  <a:pt x="268344" y="9707"/>
                  <a:pt x="261473" y="0"/>
                  <a:pt x="25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0"/>
          <p:cNvSpPr/>
          <p:nvPr/>
        </p:nvSpPr>
        <p:spPr>
          <a:xfrm>
            <a:off x="3840124" y="3918511"/>
            <a:ext cx="351488" cy="1045550"/>
          </a:xfrm>
          <a:custGeom>
            <a:avLst/>
            <a:gdLst/>
            <a:ahLst/>
            <a:cxnLst/>
            <a:rect l="l" t="t" r="r" b="b"/>
            <a:pathLst>
              <a:path w="21650" h="64401" extrusionOk="0">
                <a:moveTo>
                  <a:pt x="1145" y="1"/>
                </a:moveTo>
                <a:cubicBezTo>
                  <a:pt x="513" y="1"/>
                  <a:pt x="0" y="513"/>
                  <a:pt x="0" y="1146"/>
                </a:cubicBezTo>
                <a:lnTo>
                  <a:pt x="0" y="64400"/>
                </a:lnTo>
                <a:lnTo>
                  <a:pt x="21648" y="64400"/>
                </a:lnTo>
                <a:lnTo>
                  <a:pt x="21650" y="1146"/>
                </a:lnTo>
                <a:cubicBezTo>
                  <a:pt x="21650" y="513"/>
                  <a:pt x="21137" y="1"/>
                  <a:pt x="20505" y="1"/>
                </a:cubicBezTo>
                <a:close/>
              </a:path>
            </a:pathLst>
          </a:custGeom>
          <a:solidFill>
            <a:srgbClr val="66AA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0"/>
          <p:cNvSpPr/>
          <p:nvPr/>
        </p:nvSpPr>
        <p:spPr>
          <a:xfrm>
            <a:off x="3878552" y="3965787"/>
            <a:ext cx="59810" cy="59810"/>
          </a:xfrm>
          <a:custGeom>
            <a:avLst/>
            <a:gdLst/>
            <a:ahLst/>
            <a:cxnLst/>
            <a:rect l="l" t="t" r="r" b="b"/>
            <a:pathLst>
              <a:path w="3684" h="3684" extrusionOk="0">
                <a:moveTo>
                  <a:pt x="1841" y="0"/>
                </a:moveTo>
                <a:cubicBezTo>
                  <a:pt x="821" y="0"/>
                  <a:pt x="1" y="821"/>
                  <a:pt x="1" y="1841"/>
                </a:cubicBezTo>
                <a:lnTo>
                  <a:pt x="1" y="1842"/>
                </a:lnTo>
                <a:cubicBezTo>
                  <a:pt x="1" y="2862"/>
                  <a:pt x="821" y="3683"/>
                  <a:pt x="1841" y="3683"/>
                </a:cubicBezTo>
                <a:lnTo>
                  <a:pt x="1843" y="3683"/>
                </a:lnTo>
                <a:cubicBezTo>
                  <a:pt x="2863" y="3683"/>
                  <a:pt x="3683" y="2862"/>
                  <a:pt x="3683" y="1842"/>
                </a:cubicBezTo>
                <a:lnTo>
                  <a:pt x="3683" y="1841"/>
                </a:lnTo>
                <a:cubicBezTo>
                  <a:pt x="3683"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0"/>
          <p:cNvSpPr/>
          <p:nvPr/>
        </p:nvSpPr>
        <p:spPr>
          <a:xfrm>
            <a:off x="3171627" y="3714261"/>
            <a:ext cx="55276" cy="220978"/>
          </a:xfrm>
          <a:custGeom>
            <a:avLst/>
            <a:gdLst/>
            <a:ahLst/>
            <a:cxnLst/>
            <a:rect l="l" t="t" r="r" b="b"/>
            <a:pathLst>
              <a:path w="1748" h="6988" extrusionOk="0">
                <a:moveTo>
                  <a:pt x="874" y="0"/>
                </a:moveTo>
                <a:cubicBezTo>
                  <a:pt x="404" y="0"/>
                  <a:pt x="19" y="376"/>
                  <a:pt x="0" y="845"/>
                </a:cubicBezTo>
                <a:lnTo>
                  <a:pt x="0" y="6105"/>
                </a:lnTo>
                <a:cubicBezTo>
                  <a:pt x="0" y="6593"/>
                  <a:pt x="395" y="6988"/>
                  <a:pt x="874" y="6988"/>
                </a:cubicBezTo>
                <a:cubicBezTo>
                  <a:pt x="1362" y="6978"/>
                  <a:pt x="1747" y="6593"/>
                  <a:pt x="1747" y="6105"/>
                </a:cubicBezTo>
                <a:lnTo>
                  <a:pt x="1747" y="845"/>
                </a:lnTo>
                <a:cubicBezTo>
                  <a:pt x="1738" y="376"/>
                  <a:pt x="1343" y="0"/>
                  <a:pt x="8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0"/>
          <p:cNvSpPr/>
          <p:nvPr/>
        </p:nvSpPr>
        <p:spPr>
          <a:xfrm>
            <a:off x="3059363" y="3906121"/>
            <a:ext cx="279796" cy="139898"/>
          </a:xfrm>
          <a:custGeom>
            <a:avLst/>
            <a:gdLst/>
            <a:ahLst/>
            <a:cxnLst/>
            <a:rect l="l" t="t" r="r" b="b"/>
            <a:pathLst>
              <a:path w="8848" h="4424" extrusionOk="0">
                <a:moveTo>
                  <a:pt x="4424" y="0"/>
                </a:moveTo>
                <a:cubicBezTo>
                  <a:pt x="1982" y="0"/>
                  <a:pt x="0" y="1982"/>
                  <a:pt x="0" y="4424"/>
                </a:cubicBezTo>
                <a:lnTo>
                  <a:pt x="8847" y="4424"/>
                </a:lnTo>
                <a:cubicBezTo>
                  <a:pt x="8847" y="1982"/>
                  <a:pt x="6866" y="0"/>
                  <a:pt x="4424" y="0"/>
                </a:cubicBez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0"/>
          <p:cNvSpPr/>
          <p:nvPr/>
        </p:nvSpPr>
        <p:spPr>
          <a:xfrm>
            <a:off x="3032926" y="4032331"/>
            <a:ext cx="333238" cy="942414"/>
          </a:xfrm>
          <a:custGeom>
            <a:avLst/>
            <a:gdLst/>
            <a:ahLst/>
            <a:cxnLst/>
            <a:rect l="l" t="t" r="r" b="b"/>
            <a:pathLst>
              <a:path w="10538" h="29802" extrusionOk="0">
                <a:moveTo>
                  <a:pt x="883" y="1"/>
                </a:moveTo>
                <a:cubicBezTo>
                  <a:pt x="395" y="1"/>
                  <a:pt x="0" y="386"/>
                  <a:pt x="0" y="874"/>
                </a:cubicBezTo>
                <a:lnTo>
                  <a:pt x="0" y="29801"/>
                </a:lnTo>
                <a:lnTo>
                  <a:pt x="9712" y="29801"/>
                </a:lnTo>
                <a:cubicBezTo>
                  <a:pt x="10172" y="29773"/>
                  <a:pt x="10538" y="29388"/>
                  <a:pt x="10519" y="28918"/>
                </a:cubicBezTo>
                <a:lnTo>
                  <a:pt x="10519" y="874"/>
                </a:lnTo>
                <a:cubicBezTo>
                  <a:pt x="10519" y="386"/>
                  <a:pt x="10125" y="1"/>
                  <a:pt x="96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0"/>
          <p:cNvSpPr/>
          <p:nvPr/>
        </p:nvSpPr>
        <p:spPr>
          <a:xfrm>
            <a:off x="3116064" y="4116387"/>
            <a:ext cx="55592" cy="109920"/>
          </a:xfrm>
          <a:custGeom>
            <a:avLst/>
            <a:gdLst/>
            <a:ahLst/>
            <a:cxnLst/>
            <a:rect l="l" t="t" r="r" b="b"/>
            <a:pathLst>
              <a:path w="1758" h="3476" extrusionOk="0">
                <a:moveTo>
                  <a:pt x="884" y="1"/>
                </a:moveTo>
                <a:cubicBezTo>
                  <a:pt x="405" y="1"/>
                  <a:pt x="20" y="367"/>
                  <a:pt x="1" y="846"/>
                </a:cubicBezTo>
                <a:lnTo>
                  <a:pt x="1" y="2602"/>
                </a:lnTo>
                <a:cubicBezTo>
                  <a:pt x="1" y="3081"/>
                  <a:pt x="395" y="3476"/>
                  <a:pt x="884" y="3476"/>
                </a:cubicBezTo>
                <a:cubicBezTo>
                  <a:pt x="1363" y="3476"/>
                  <a:pt x="1757" y="3081"/>
                  <a:pt x="1757" y="2602"/>
                </a:cubicBezTo>
                <a:lnTo>
                  <a:pt x="1757" y="846"/>
                </a:lnTo>
                <a:cubicBezTo>
                  <a:pt x="1738" y="367"/>
                  <a:pt x="1353" y="1"/>
                  <a:pt x="88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0"/>
          <p:cNvSpPr/>
          <p:nvPr/>
        </p:nvSpPr>
        <p:spPr>
          <a:xfrm>
            <a:off x="5457001" y="4239675"/>
            <a:ext cx="439539" cy="719424"/>
          </a:xfrm>
          <a:custGeom>
            <a:avLst/>
            <a:gdLst/>
            <a:ahLst/>
            <a:cxnLst/>
            <a:rect l="l" t="t" r="r" b="b"/>
            <a:pathLst>
              <a:path w="13150" h="18409" extrusionOk="0">
                <a:moveTo>
                  <a:pt x="1" y="0"/>
                </a:moveTo>
                <a:lnTo>
                  <a:pt x="1" y="18408"/>
                </a:lnTo>
                <a:lnTo>
                  <a:pt x="12266" y="18408"/>
                </a:lnTo>
                <a:cubicBezTo>
                  <a:pt x="12755" y="18408"/>
                  <a:pt x="13149" y="18014"/>
                  <a:pt x="13149" y="17525"/>
                </a:cubicBezTo>
                <a:lnTo>
                  <a:pt x="13149" y="442"/>
                </a:lnTo>
                <a:lnTo>
                  <a:pt x="12745" y="0"/>
                </a:lnTo>
                <a:lnTo>
                  <a:pt x="2161" y="0"/>
                </a:lnTo>
                <a:lnTo>
                  <a:pt x="1757" y="442"/>
                </a:lnTo>
                <a:lnTo>
                  <a:pt x="1757" y="0"/>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0"/>
          <p:cNvSpPr/>
          <p:nvPr/>
        </p:nvSpPr>
        <p:spPr>
          <a:xfrm>
            <a:off x="5552576" y="4342425"/>
            <a:ext cx="102819" cy="68351"/>
          </a:xfrm>
          <a:custGeom>
            <a:avLst/>
            <a:gdLst/>
            <a:ahLst/>
            <a:cxnLst/>
            <a:rect l="l" t="t" r="r" b="b"/>
            <a:pathLst>
              <a:path w="2631" h="1749" extrusionOk="0">
                <a:moveTo>
                  <a:pt x="878" y="0"/>
                </a:moveTo>
                <a:cubicBezTo>
                  <a:pt x="395" y="0"/>
                  <a:pt x="1" y="388"/>
                  <a:pt x="1" y="874"/>
                </a:cubicBezTo>
                <a:cubicBezTo>
                  <a:pt x="1" y="1361"/>
                  <a:pt x="395" y="1748"/>
                  <a:pt x="878" y="1748"/>
                </a:cubicBezTo>
                <a:cubicBezTo>
                  <a:pt x="889" y="1748"/>
                  <a:pt x="901" y="1748"/>
                  <a:pt x="912" y="1748"/>
                </a:cubicBezTo>
                <a:lnTo>
                  <a:pt x="1785" y="1748"/>
                </a:lnTo>
                <a:cubicBezTo>
                  <a:pt x="2255" y="1738"/>
                  <a:pt x="2631" y="1344"/>
                  <a:pt x="2631" y="874"/>
                </a:cubicBezTo>
                <a:cubicBezTo>
                  <a:pt x="2631" y="405"/>
                  <a:pt x="2255" y="20"/>
                  <a:pt x="1785" y="1"/>
                </a:cubicBezTo>
                <a:lnTo>
                  <a:pt x="912" y="1"/>
                </a:lnTo>
                <a:cubicBezTo>
                  <a:pt x="901" y="0"/>
                  <a:pt x="889" y="0"/>
                  <a:pt x="878"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0"/>
          <p:cNvSpPr/>
          <p:nvPr/>
        </p:nvSpPr>
        <p:spPr>
          <a:xfrm>
            <a:off x="5552576" y="4479323"/>
            <a:ext cx="102819" cy="68703"/>
          </a:xfrm>
          <a:custGeom>
            <a:avLst/>
            <a:gdLst/>
            <a:ahLst/>
            <a:cxnLst/>
            <a:rect l="l" t="t" r="r" b="b"/>
            <a:pathLst>
              <a:path w="2631" h="1758" extrusionOk="0">
                <a:moveTo>
                  <a:pt x="878" y="0"/>
                </a:moveTo>
                <a:cubicBezTo>
                  <a:pt x="395" y="0"/>
                  <a:pt x="1" y="388"/>
                  <a:pt x="1" y="874"/>
                </a:cubicBezTo>
                <a:cubicBezTo>
                  <a:pt x="1" y="1361"/>
                  <a:pt x="396" y="1758"/>
                  <a:pt x="879" y="1758"/>
                </a:cubicBezTo>
                <a:cubicBezTo>
                  <a:pt x="890" y="1758"/>
                  <a:pt x="901" y="1758"/>
                  <a:pt x="912" y="1757"/>
                </a:cubicBezTo>
                <a:lnTo>
                  <a:pt x="1785" y="1757"/>
                </a:lnTo>
                <a:cubicBezTo>
                  <a:pt x="2255" y="1738"/>
                  <a:pt x="2631" y="1353"/>
                  <a:pt x="2631" y="874"/>
                </a:cubicBezTo>
                <a:cubicBezTo>
                  <a:pt x="2631" y="405"/>
                  <a:pt x="2255" y="20"/>
                  <a:pt x="1785" y="1"/>
                </a:cubicBezTo>
                <a:lnTo>
                  <a:pt x="912" y="1"/>
                </a:lnTo>
                <a:cubicBezTo>
                  <a:pt x="901" y="1"/>
                  <a:pt x="889" y="0"/>
                  <a:pt x="878"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0"/>
          <p:cNvSpPr/>
          <p:nvPr/>
        </p:nvSpPr>
        <p:spPr>
          <a:xfrm>
            <a:off x="5553709" y="4616259"/>
            <a:ext cx="102780" cy="68664"/>
          </a:xfrm>
          <a:custGeom>
            <a:avLst/>
            <a:gdLst/>
            <a:ahLst/>
            <a:cxnLst/>
            <a:rect l="l" t="t" r="r" b="b"/>
            <a:pathLst>
              <a:path w="2630" h="1757" extrusionOk="0">
                <a:moveTo>
                  <a:pt x="883" y="0"/>
                </a:moveTo>
                <a:cubicBezTo>
                  <a:pt x="395" y="0"/>
                  <a:pt x="0" y="395"/>
                  <a:pt x="0" y="883"/>
                </a:cubicBezTo>
                <a:cubicBezTo>
                  <a:pt x="0" y="1362"/>
                  <a:pt x="395" y="1756"/>
                  <a:pt x="883" y="1756"/>
                </a:cubicBezTo>
                <a:lnTo>
                  <a:pt x="1756" y="1756"/>
                </a:lnTo>
                <a:cubicBezTo>
                  <a:pt x="2245" y="1756"/>
                  <a:pt x="2630" y="1362"/>
                  <a:pt x="2630" y="883"/>
                </a:cubicBezTo>
                <a:cubicBezTo>
                  <a:pt x="2630" y="395"/>
                  <a:pt x="2245" y="0"/>
                  <a:pt x="175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0"/>
          <p:cNvSpPr/>
          <p:nvPr/>
        </p:nvSpPr>
        <p:spPr>
          <a:xfrm>
            <a:off x="5552576" y="4753508"/>
            <a:ext cx="102819" cy="68351"/>
          </a:xfrm>
          <a:custGeom>
            <a:avLst/>
            <a:gdLst/>
            <a:ahLst/>
            <a:cxnLst/>
            <a:rect l="l" t="t" r="r" b="b"/>
            <a:pathLst>
              <a:path w="2631" h="1749" extrusionOk="0">
                <a:moveTo>
                  <a:pt x="878" y="0"/>
                </a:moveTo>
                <a:cubicBezTo>
                  <a:pt x="395" y="0"/>
                  <a:pt x="1" y="388"/>
                  <a:pt x="1" y="874"/>
                </a:cubicBezTo>
                <a:cubicBezTo>
                  <a:pt x="1" y="1361"/>
                  <a:pt x="395" y="1748"/>
                  <a:pt x="878" y="1748"/>
                </a:cubicBezTo>
                <a:cubicBezTo>
                  <a:pt x="889" y="1748"/>
                  <a:pt x="901" y="1748"/>
                  <a:pt x="912" y="1748"/>
                </a:cubicBezTo>
                <a:lnTo>
                  <a:pt x="1785" y="1748"/>
                </a:lnTo>
                <a:cubicBezTo>
                  <a:pt x="2255" y="1729"/>
                  <a:pt x="2631" y="1344"/>
                  <a:pt x="2631" y="874"/>
                </a:cubicBezTo>
                <a:cubicBezTo>
                  <a:pt x="2631" y="405"/>
                  <a:pt x="2255" y="10"/>
                  <a:pt x="1785" y="1"/>
                </a:cubicBezTo>
                <a:lnTo>
                  <a:pt x="912" y="1"/>
                </a:lnTo>
                <a:cubicBezTo>
                  <a:pt x="901" y="0"/>
                  <a:pt x="889" y="0"/>
                  <a:pt x="878"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0"/>
          <p:cNvSpPr/>
          <p:nvPr/>
        </p:nvSpPr>
        <p:spPr>
          <a:xfrm>
            <a:off x="5725114" y="4342699"/>
            <a:ext cx="70852" cy="68038"/>
          </a:xfrm>
          <a:custGeom>
            <a:avLst/>
            <a:gdLst/>
            <a:ahLst/>
            <a:cxnLst/>
            <a:rect l="l" t="t" r="r" b="b"/>
            <a:pathLst>
              <a:path w="1813" h="1741" extrusionOk="0">
                <a:moveTo>
                  <a:pt x="875" y="1"/>
                </a:moveTo>
                <a:cubicBezTo>
                  <a:pt x="651" y="1"/>
                  <a:pt x="428" y="83"/>
                  <a:pt x="254" y="247"/>
                </a:cubicBezTo>
                <a:cubicBezTo>
                  <a:pt x="169" y="332"/>
                  <a:pt x="113" y="426"/>
                  <a:pt x="66" y="539"/>
                </a:cubicBezTo>
                <a:cubicBezTo>
                  <a:pt x="28" y="642"/>
                  <a:pt x="0" y="755"/>
                  <a:pt x="0" y="867"/>
                </a:cubicBezTo>
                <a:cubicBezTo>
                  <a:pt x="0" y="1102"/>
                  <a:pt x="94" y="1327"/>
                  <a:pt x="254" y="1487"/>
                </a:cubicBezTo>
                <a:cubicBezTo>
                  <a:pt x="338" y="1572"/>
                  <a:pt x="432" y="1628"/>
                  <a:pt x="545" y="1675"/>
                </a:cubicBezTo>
                <a:cubicBezTo>
                  <a:pt x="648" y="1722"/>
                  <a:pt x="761" y="1741"/>
                  <a:pt x="874" y="1741"/>
                </a:cubicBezTo>
                <a:cubicBezTo>
                  <a:pt x="1108" y="1741"/>
                  <a:pt x="1334" y="1647"/>
                  <a:pt x="1503" y="1487"/>
                </a:cubicBezTo>
                <a:cubicBezTo>
                  <a:pt x="1578" y="1403"/>
                  <a:pt x="1634" y="1309"/>
                  <a:pt x="1681" y="1205"/>
                </a:cubicBezTo>
                <a:cubicBezTo>
                  <a:pt x="1813" y="877"/>
                  <a:pt x="1738" y="501"/>
                  <a:pt x="1503" y="247"/>
                </a:cubicBezTo>
                <a:cubicBezTo>
                  <a:pt x="1324" y="83"/>
                  <a:pt x="1099" y="1"/>
                  <a:pt x="87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0"/>
          <p:cNvSpPr/>
          <p:nvPr/>
        </p:nvSpPr>
        <p:spPr>
          <a:xfrm>
            <a:off x="5725114" y="4479245"/>
            <a:ext cx="68664" cy="68781"/>
          </a:xfrm>
          <a:custGeom>
            <a:avLst/>
            <a:gdLst/>
            <a:ahLst/>
            <a:cxnLst/>
            <a:rect l="l" t="t" r="r" b="b"/>
            <a:pathLst>
              <a:path w="1757" h="1760" extrusionOk="0">
                <a:moveTo>
                  <a:pt x="863" y="1"/>
                </a:moveTo>
                <a:cubicBezTo>
                  <a:pt x="516" y="1"/>
                  <a:pt x="193" y="213"/>
                  <a:pt x="66" y="548"/>
                </a:cubicBezTo>
                <a:cubicBezTo>
                  <a:pt x="28" y="651"/>
                  <a:pt x="0" y="764"/>
                  <a:pt x="0" y="876"/>
                </a:cubicBezTo>
                <a:cubicBezTo>
                  <a:pt x="0" y="942"/>
                  <a:pt x="10" y="999"/>
                  <a:pt x="19" y="1055"/>
                </a:cubicBezTo>
                <a:cubicBezTo>
                  <a:pt x="28" y="1111"/>
                  <a:pt x="47" y="1168"/>
                  <a:pt x="66" y="1215"/>
                </a:cubicBezTo>
                <a:cubicBezTo>
                  <a:pt x="85" y="1271"/>
                  <a:pt x="113" y="1318"/>
                  <a:pt x="150" y="1374"/>
                </a:cubicBezTo>
                <a:lnTo>
                  <a:pt x="254" y="1506"/>
                </a:lnTo>
                <a:cubicBezTo>
                  <a:pt x="423" y="1665"/>
                  <a:pt x="648" y="1750"/>
                  <a:pt x="874" y="1759"/>
                </a:cubicBezTo>
                <a:cubicBezTo>
                  <a:pt x="930" y="1759"/>
                  <a:pt x="996" y="1750"/>
                  <a:pt x="1052" y="1740"/>
                </a:cubicBezTo>
                <a:cubicBezTo>
                  <a:pt x="1108" y="1731"/>
                  <a:pt x="1155" y="1712"/>
                  <a:pt x="1212" y="1684"/>
                </a:cubicBezTo>
                <a:cubicBezTo>
                  <a:pt x="1268" y="1665"/>
                  <a:pt x="1315" y="1637"/>
                  <a:pt x="1371" y="1609"/>
                </a:cubicBezTo>
                <a:lnTo>
                  <a:pt x="1503" y="1506"/>
                </a:lnTo>
                <a:lnTo>
                  <a:pt x="1606" y="1374"/>
                </a:lnTo>
                <a:cubicBezTo>
                  <a:pt x="1634" y="1318"/>
                  <a:pt x="1663" y="1271"/>
                  <a:pt x="1681" y="1215"/>
                </a:cubicBezTo>
                <a:cubicBezTo>
                  <a:pt x="1710" y="1168"/>
                  <a:pt x="1728" y="1111"/>
                  <a:pt x="1738" y="1055"/>
                </a:cubicBezTo>
                <a:cubicBezTo>
                  <a:pt x="1747" y="999"/>
                  <a:pt x="1747" y="942"/>
                  <a:pt x="1756" y="876"/>
                </a:cubicBezTo>
                <a:cubicBezTo>
                  <a:pt x="1747" y="651"/>
                  <a:pt x="1663" y="426"/>
                  <a:pt x="1503" y="257"/>
                </a:cubicBezTo>
                <a:cubicBezTo>
                  <a:pt x="1456" y="219"/>
                  <a:pt x="1409" y="181"/>
                  <a:pt x="1371" y="153"/>
                </a:cubicBezTo>
                <a:cubicBezTo>
                  <a:pt x="1315" y="116"/>
                  <a:pt x="1268" y="97"/>
                  <a:pt x="1212" y="78"/>
                </a:cubicBezTo>
                <a:cubicBezTo>
                  <a:pt x="1155" y="50"/>
                  <a:pt x="1108" y="31"/>
                  <a:pt x="1052" y="22"/>
                </a:cubicBezTo>
                <a:cubicBezTo>
                  <a:pt x="989" y="7"/>
                  <a:pt x="926" y="1"/>
                  <a:pt x="86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0"/>
          <p:cNvSpPr/>
          <p:nvPr/>
        </p:nvSpPr>
        <p:spPr>
          <a:xfrm>
            <a:off x="5713351" y="4616298"/>
            <a:ext cx="92072" cy="68624"/>
          </a:xfrm>
          <a:custGeom>
            <a:avLst/>
            <a:gdLst/>
            <a:ahLst/>
            <a:cxnLst/>
            <a:rect l="l" t="t" r="r" b="b"/>
            <a:pathLst>
              <a:path w="2356" h="1756" extrusionOk="0">
                <a:moveTo>
                  <a:pt x="1176" y="1"/>
                </a:moveTo>
                <a:cubicBezTo>
                  <a:pt x="944" y="1"/>
                  <a:pt x="720" y="88"/>
                  <a:pt x="555" y="253"/>
                </a:cubicBezTo>
                <a:cubicBezTo>
                  <a:pt x="1" y="807"/>
                  <a:pt x="395" y="1755"/>
                  <a:pt x="1175" y="1755"/>
                </a:cubicBezTo>
                <a:cubicBezTo>
                  <a:pt x="1178" y="1755"/>
                  <a:pt x="1182" y="1756"/>
                  <a:pt x="1186" y="1756"/>
                </a:cubicBezTo>
                <a:cubicBezTo>
                  <a:pt x="1967" y="1756"/>
                  <a:pt x="2355" y="804"/>
                  <a:pt x="1804" y="262"/>
                </a:cubicBezTo>
                <a:cubicBezTo>
                  <a:pt x="1757" y="225"/>
                  <a:pt x="1710" y="187"/>
                  <a:pt x="1672" y="149"/>
                </a:cubicBezTo>
                <a:cubicBezTo>
                  <a:pt x="1616" y="121"/>
                  <a:pt x="1569" y="93"/>
                  <a:pt x="1513" y="74"/>
                </a:cubicBezTo>
                <a:cubicBezTo>
                  <a:pt x="1456" y="46"/>
                  <a:pt x="1409" y="27"/>
                  <a:pt x="1353" y="18"/>
                </a:cubicBezTo>
                <a:cubicBezTo>
                  <a:pt x="1294" y="7"/>
                  <a:pt x="1235" y="1"/>
                  <a:pt x="117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0"/>
          <p:cNvSpPr/>
          <p:nvPr/>
        </p:nvSpPr>
        <p:spPr>
          <a:xfrm>
            <a:off x="5712609" y="4753742"/>
            <a:ext cx="93831" cy="68077"/>
          </a:xfrm>
          <a:custGeom>
            <a:avLst/>
            <a:gdLst/>
            <a:ahLst/>
            <a:cxnLst/>
            <a:rect l="l" t="t" r="r" b="b"/>
            <a:pathLst>
              <a:path w="2401" h="1742" extrusionOk="0">
                <a:moveTo>
                  <a:pt x="1214" y="1"/>
                </a:moveTo>
                <a:cubicBezTo>
                  <a:pt x="1105" y="1"/>
                  <a:pt x="991" y="22"/>
                  <a:pt x="874" y="70"/>
                </a:cubicBezTo>
                <a:cubicBezTo>
                  <a:pt x="1" y="436"/>
                  <a:pt x="245" y="1732"/>
                  <a:pt x="1194" y="1742"/>
                </a:cubicBezTo>
                <a:cubicBezTo>
                  <a:pt x="1428" y="1742"/>
                  <a:pt x="1654" y="1648"/>
                  <a:pt x="1823" y="1488"/>
                </a:cubicBezTo>
                <a:cubicBezTo>
                  <a:pt x="2401" y="910"/>
                  <a:pt x="1921" y="1"/>
                  <a:pt x="121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0"/>
          <p:cNvSpPr/>
          <p:nvPr/>
        </p:nvSpPr>
        <p:spPr>
          <a:xfrm>
            <a:off x="5451281" y="4120021"/>
            <a:ext cx="445278" cy="136936"/>
          </a:xfrm>
          <a:custGeom>
            <a:avLst/>
            <a:gdLst/>
            <a:ahLst/>
            <a:cxnLst/>
            <a:rect l="l" t="t" r="r" b="b"/>
            <a:pathLst>
              <a:path w="11394" h="3504" extrusionOk="0">
                <a:moveTo>
                  <a:pt x="3927" y="0"/>
                </a:moveTo>
                <a:cubicBezTo>
                  <a:pt x="3495" y="0"/>
                  <a:pt x="3081" y="179"/>
                  <a:pt x="2781" y="498"/>
                </a:cubicBezTo>
                <a:lnTo>
                  <a:pt x="405" y="3062"/>
                </a:lnTo>
                <a:lnTo>
                  <a:pt x="1" y="3504"/>
                </a:lnTo>
                <a:lnTo>
                  <a:pt x="11393" y="3504"/>
                </a:lnTo>
                <a:lnTo>
                  <a:pt x="10989" y="3062"/>
                </a:lnTo>
                <a:lnTo>
                  <a:pt x="8613" y="517"/>
                </a:lnTo>
                <a:cubicBezTo>
                  <a:pt x="8322" y="188"/>
                  <a:pt x="7899" y="0"/>
                  <a:pt x="7458" y="0"/>
                </a:cubicBezTo>
                <a:close/>
              </a:path>
            </a:pathLst>
          </a:custGeom>
          <a:solidFill>
            <a:srgbClr val="9AD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0"/>
          <p:cNvSpPr/>
          <p:nvPr/>
        </p:nvSpPr>
        <p:spPr>
          <a:xfrm>
            <a:off x="3226874" y="4116387"/>
            <a:ext cx="55561" cy="109920"/>
          </a:xfrm>
          <a:custGeom>
            <a:avLst/>
            <a:gdLst/>
            <a:ahLst/>
            <a:cxnLst/>
            <a:rect l="l" t="t" r="r" b="b"/>
            <a:pathLst>
              <a:path w="1757" h="3476" extrusionOk="0">
                <a:moveTo>
                  <a:pt x="883" y="1"/>
                </a:moveTo>
                <a:cubicBezTo>
                  <a:pt x="413" y="1"/>
                  <a:pt x="19" y="367"/>
                  <a:pt x="10" y="846"/>
                </a:cubicBezTo>
                <a:lnTo>
                  <a:pt x="10" y="2602"/>
                </a:lnTo>
                <a:cubicBezTo>
                  <a:pt x="0" y="3081"/>
                  <a:pt x="395" y="3476"/>
                  <a:pt x="883" y="3476"/>
                </a:cubicBezTo>
                <a:cubicBezTo>
                  <a:pt x="1362" y="3476"/>
                  <a:pt x="1756" y="3081"/>
                  <a:pt x="1756" y="2602"/>
                </a:cubicBezTo>
                <a:lnTo>
                  <a:pt x="1756" y="846"/>
                </a:lnTo>
                <a:cubicBezTo>
                  <a:pt x="1738" y="367"/>
                  <a:pt x="1353" y="1"/>
                  <a:pt x="88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0"/>
          <p:cNvSpPr/>
          <p:nvPr/>
        </p:nvSpPr>
        <p:spPr>
          <a:xfrm>
            <a:off x="3115495" y="4280639"/>
            <a:ext cx="56762" cy="112007"/>
          </a:xfrm>
          <a:custGeom>
            <a:avLst/>
            <a:gdLst/>
            <a:ahLst/>
            <a:cxnLst/>
            <a:rect l="l" t="t" r="r" b="b"/>
            <a:pathLst>
              <a:path w="1795" h="3542" extrusionOk="0">
                <a:moveTo>
                  <a:pt x="902" y="0"/>
                </a:moveTo>
                <a:cubicBezTo>
                  <a:pt x="404" y="0"/>
                  <a:pt x="0" y="414"/>
                  <a:pt x="19" y="911"/>
                </a:cubicBezTo>
                <a:lnTo>
                  <a:pt x="19" y="2668"/>
                </a:lnTo>
                <a:cubicBezTo>
                  <a:pt x="19" y="3147"/>
                  <a:pt x="413" y="3541"/>
                  <a:pt x="902" y="3541"/>
                </a:cubicBezTo>
                <a:cubicBezTo>
                  <a:pt x="1381" y="3541"/>
                  <a:pt x="1775" y="3147"/>
                  <a:pt x="1775" y="2668"/>
                </a:cubicBezTo>
                <a:lnTo>
                  <a:pt x="1775" y="911"/>
                </a:lnTo>
                <a:cubicBezTo>
                  <a:pt x="1794" y="414"/>
                  <a:pt x="1390" y="0"/>
                  <a:pt x="902"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0"/>
          <p:cNvSpPr/>
          <p:nvPr/>
        </p:nvSpPr>
        <p:spPr>
          <a:xfrm>
            <a:off x="3226557" y="4280639"/>
            <a:ext cx="56478" cy="112007"/>
          </a:xfrm>
          <a:custGeom>
            <a:avLst/>
            <a:gdLst/>
            <a:ahLst/>
            <a:cxnLst/>
            <a:rect l="l" t="t" r="r" b="b"/>
            <a:pathLst>
              <a:path w="1786" h="3542" extrusionOk="0">
                <a:moveTo>
                  <a:pt x="893" y="0"/>
                </a:moveTo>
                <a:cubicBezTo>
                  <a:pt x="395" y="0"/>
                  <a:pt x="1" y="414"/>
                  <a:pt x="20" y="911"/>
                </a:cubicBezTo>
                <a:lnTo>
                  <a:pt x="20" y="2668"/>
                </a:lnTo>
                <a:cubicBezTo>
                  <a:pt x="10" y="3147"/>
                  <a:pt x="405" y="3541"/>
                  <a:pt x="893" y="3541"/>
                </a:cubicBezTo>
                <a:cubicBezTo>
                  <a:pt x="1372" y="3541"/>
                  <a:pt x="1766" y="3147"/>
                  <a:pt x="1766" y="2668"/>
                </a:cubicBezTo>
                <a:lnTo>
                  <a:pt x="1766" y="911"/>
                </a:lnTo>
                <a:cubicBezTo>
                  <a:pt x="1785" y="414"/>
                  <a:pt x="1391" y="0"/>
                  <a:pt x="89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0"/>
          <p:cNvSpPr/>
          <p:nvPr/>
        </p:nvSpPr>
        <p:spPr>
          <a:xfrm>
            <a:off x="3116064" y="4449035"/>
            <a:ext cx="55592" cy="109920"/>
          </a:xfrm>
          <a:custGeom>
            <a:avLst/>
            <a:gdLst/>
            <a:ahLst/>
            <a:cxnLst/>
            <a:rect l="l" t="t" r="r" b="b"/>
            <a:pathLst>
              <a:path w="1758" h="3476" extrusionOk="0">
                <a:moveTo>
                  <a:pt x="884" y="1"/>
                </a:moveTo>
                <a:cubicBezTo>
                  <a:pt x="405" y="1"/>
                  <a:pt x="20" y="376"/>
                  <a:pt x="1" y="846"/>
                </a:cubicBezTo>
                <a:lnTo>
                  <a:pt x="1" y="2593"/>
                </a:lnTo>
                <a:cubicBezTo>
                  <a:pt x="1" y="3081"/>
                  <a:pt x="395" y="3466"/>
                  <a:pt x="884" y="3476"/>
                </a:cubicBezTo>
                <a:cubicBezTo>
                  <a:pt x="1363" y="3476"/>
                  <a:pt x="1757" y="3081"/>
                  <a:pt x="1757" y="2593"/>
                </a:cubicBezTo>
                <a:lnTo>
                  <a:pt x="1757" y="846"/>
                </a:lnTo>
                <a:cubicBezTo>
                  <a:pt x="1738" y="376"/>
                  <a:pt x="1353" y="1"/>
                  <a:pt x="88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0"/>
          <p:cNvSpPr/>
          <p:nvPr/>
        </p:nvSpPr>
        <p:spPr>
          <a:xfrm>
            <a:off x="3227158" y="4449035"/>
            <a:ext cx="55276" cy="109920"/>
          </a:xfrm>
          <a:custGeom>
            <a:avLst/>
            <a:gdLst/>
            <a:ahLst/>
            <a:cxnLst/>
            <a:rect l="l" t="t" r="r" b="b"/>
            <a:pathLst>
              <a:path w="1748" h="3476" extrusionOk="0">
                <a:moveTo>
                  <a:pt x="874" y="1"/>
                </a:moveTo>
                <a:cubicBezTo>
                  <a:pt x="404" y="1"/>
                  <a:pt x="10" y="376"/>
                  <a:pt x="1" y="846"/>
                </a:cubicBezTo>
                <a:lnTo>
                  <a:pt x="1" y="2593"/>
                </a:lnTo>
                <a:cubicBezTo>
                  <a:pt x="1" y="3081"/>
                  <a:pt x="386" y="3476"/>
                  <a:pt x="874" y="3476"/>
                </a:cubicBezTo>
                <a:cubicBezTo>
                  <a:pt x="1353" y="3466"/>
                  <a:pt x="1747" y="3081"/>
                  <a:pt x="1747" y="2593"/>
                </a:cubicBezTo>
                <a:lnTo>
                  <a:pt x="1747" y="846"/>
                </a:lnTo>
                <a:cubicBezTo>
                  <a:pt x="1729" y="376"/>
                  <a:pt x="1344" y="1"/>
                  <a:pt x="87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0"/>
          <p:cNvSpPr/>
          <p:nvPr/>
        </p:nvSpPr>
        <p:spPr>
          <a:xfrm>
            <a:off x="3116064" y="4615375"/>
            <a:ext cx="55592" cy="109888"/>
          </a:xfrm>
          <a:custGeom>
            <a:avLst/>
            <a:gdLst/>
            <a:ahLst/>
            <a:cxnLst/>
            <a:rect l="l" t="t" r="r" b="b"/>
            <a:pathLst>
              <a:path w="1758" h="3475" extrusionOk="0">
                <a:moveTo>
                  <a:pt x="884" y="0"/>
                </a:moveTo>
                <a:cubicBezTo>
                  <a:pt x="405" y="0"/>
                  <a:pt x="20" y="366"/>
                  <a:pt x="1" y="845"/>
                </a:cubicBezTo>
                <a:lnTo>
                  <a:pt x="1" y="2592"/>
                </a:lnTo>
                <a:cubicBezTo>
                  <a:pt x="1" y="3081"/>
                  <a:pt x="395" y="3475"/>
                  <a:pt x="884" y="3475"/>
                </a:cubicBezTo>
                <a:cubicBezTo>
                  <a:pt x="1363" y="3475"/>
                  <a:pt x="1757" y="3081"/>
                  <a:pt x="1757" y="2592"/>
                </a:cubicBezTo>
                <a:lnTo>
                  <a:pt x="1757" y="845"/>
                </a:lnTo>
                <a:cubicBezTo>
                  <a:pt x="1738" y="366"/>
                  <a:pt x="1353" y="0"/>
                  <a:pt x="88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0"/>
          <p:cNvSpPr/>
          <p:nvPr/>
        </p:nvSpPr>
        <p:spPr>
          <a:xfrm>
            <a:off x="3226874" y="4615375"/>
            <a:ext cx="55561" cy="109888"/>
          </a:xfrm>
          <a:custGeom>
            <a:avLst/>
            <a:gdLst/>
            <a:ahLst/>
            <a:cxnLst/>
            <a:rect l="l" t="t" r="r" b="b"/>
            <a:pathLst>
              <a:path w="1757" h="3475" extrusionOk="0">
                <a:moveTo>
                  <a:pt x="883" y="0"/>
                </a:moveTo>
                <a:cubicBezTo>
                  <a:pt x="413" y="0"/>
                  <a:pt x="19" y="366"/>
                  <a:pt x="10" y="845"/>
                </a:cubicBezTo>
                <a:lnTo>
                  <a:pt x="10" y="2592"/>
                </a:lnTo>
                <a:cubicBezTo>
                  <a:pt x="0" y="3081"/>
                  <a:pt x="395" y="3475"/>
                  <a:pt x="883" y="3475"/>
                </a:cubicBezTo>
                <a:cubicBezTo>
                  <a:pt x="1362" y="3475"/>
                  <a:pt x="1756" y="3081"/>
                  <a:pt x="1756" y="2592"/>
                </a:cubicBezTo>
                <a:lnTo>
                  <a:pt x="1756" y="845"/>
                </a:lnTo>
                <a:cubicBezTo>
                  <a:pt x="1738" y="366"/>
                  <a:pt x="1353" y="0"/>
                  <a:pt x="88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0"/>
          <p:cNvSpPr/>
          <p:nvPr/>
        </p:nvSpPr>
        <p:spPr>
          <a:xfrm>
            <a:off x="3115495" y="4779596"/>
            <a:ext cx="56762" cy="112007"/>
          </a:xfrm>
          <a:custGeom>
            <a:avLst/>
            <a:gdLst/>
            <a:ahLst/>
            <a:cxnLst/>
            <a:rect l="l" t="t" r="r" b="b"/>
            <a:pathLst>
              <a:path w="1795" h="3542" extrusionOk="0">
                <a:moveTo>
                  <a:pt x="902" y="1"/>
                </a:moveTo>
                <a:cubicBezTo>
                  <a:pt x="404" y="1"/>
                  <a:pt x="0" y="414"/>
                  <a:pt x="19" y="912"/>
                </a:cubicBezTo>
                <a:lnTo>
                  <a:pt x="19" y="2659"/>
                </a:lnTo>
                <a:cubicBezTo>
                  <a:pt x="19" y="3147"/>
                  <a:pt x="413" y="3541"/>
                  <a:pt x="902" y="3541"/>
                </a:cubicBezTo>
                <a:cubicBezTo>
                  <a:pt x="1381" y="3541"/>
                  <a:pt x="1775" y="3147"/>
                  <a:pt x="1775" y="2659"/>
                </a:cubicBezTo>
                <a:lnTo>
                  <a:pt x="1775" y="912"/>
                </a:lnTo>
                <a:cubicBezTo>
                  <a:pt x="1794" y="414"/>
                  <a:pt x="1390" y="1"/>
                  <a:pt x="902"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0"/>
          <p:cNvSpPr/>
          <p:nvPr/>
        </p:nvSpPr>
        <p:spPr>
          <a:xfrm>
            <a:off x="3226557" y="4779596"/>
            <a:ext cx="56478" cy="112007"/>
          </a:xfrm>
          <a:custGeom>
            <a:avLst/>
            <a:gdLst/>
            <a:ahLst/>
            <a:cxnLst/>
            <a:rect l="l" t="t" r="r" b="b"/>
            <a:pathLst>
              <a:path w="1786" h="3542" extrusionOk="0">
                <a:moveTo>
                  <a:pt x="893" y="1"/>
                </a:moveTo>
                <a:cubicBezTo>
                  <a:pt x="395" y="1"/>
                  <a:pt x="1" y="414"/>
                  <a:pt x="20" y="912"/>
                </a:cubicBezTo>
                <a:lnTo>
                  <a:pt x="20" y="2659"/>
                </a:lnTo>
                <a:cubicBezTo>
                  <a:pt x="10" y="3147"/>
                  <a:pt x="405" y="3541"/>
                  <a:pt x="893" y="3541"/>
                </a:cubicBezTo>
                <a:cubicBezTo>
                  <a:pt x="1372" y="3541"/>
                  <a:pt x="1766" y="3147"/>
                  <a:pt x="1766" y="2659"/>
                </a:cubicBezTo>
                <a:lnTo>
                  <a:pt x="1766" y="912"/>
                </a:lnTo>
                <a:cubicBezTo>
                  <a:pt x="1785" y="414"/>
                  <a:pt x="1391" y="1"/>
                  <a:pt x="89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0"/>
          <p:cNvSpPr/>
          <p:nvPr/>
        </p:nvSpPr>
        <p:spPr>
          <a:xfrm>
            <a:off x="3985947" y="3965787"/>
            <a:ext cx="59810" cy="59810"/>
          </a:xfrm>
          <a:custGeom>
            <a:avLst/>
            <a:gdLst/>
            <a:ahLst/>
            <a:cxnLst/>
            <a:rect l="l" t="t" r="r" b="b"/>
            <a:pathLst>
              <a:path w="3684" h="3684" extrusionOk="0">
                <a:moveTo>
                  <a:pt x="1843" y="0"/>
                </a:moveTo>
                <a:cubicBezTo>
                  <a:pt x="823" y="0"/>
                  <a:pt x="1" y="821"/>
                  <a:pt x="1" y="1841"/>
                </a:cubicBezTo>
                <a:lnTo>
                  <a:pt x="1" y="1842"/>
                </a:lnTo>
                <a:cubicBezTo>
                  <a:pt x="1" y="2862"/>
                  <a:pt x="823" y="3683"/>
                  <a:pt x="1843" y="3683"/>
                </a:cubicBezTo>
                <a:cubicBezTo>
                  <a:pt x="2863" y="3683"/>
                  <a:pt x="3684" y="2862"/>
                  <a:pt x="3684" y="1842"/>
                </a:cubicBezTo>
                <a:lnTo>
                  <a:pt x="3684" y="1841"/>
                </a:lnTo>
                <a:cubicBezTo>
                  <a:pt x="3684"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0"/>
          <p:cNvSpPr/>
          <p:nvPr/>
        </p:nvSpPr>
        <p:spPr>
          <a:xfrm>
            <a:off x="4093390" y="3965787"/>
            <a:ext cx="59794" cy="59810"/>
          </a:xfrm>
          <a:custGeom>
            <a:avLst/>
            <a:gdLst/>
            <a:ahLst/>
            <a:cxnLst/>
            <a:rect l="l" t="t" r="r" b="b"/>
            <a:pathLst>
              <a:path w="3683" h="3684" extrusionOk="0">
                <a:moveTo>
                  <a:pt x="1841" y="0"/>
                </a:moveTo>
                <a:cubicBezTo>
                  <a:pt x="821" y="0"/>
                  <a:pt x="0" y="821"/>
                  <a:pt x="0" y="1841"/>
                </a:cubicBezTo>
                <a:lnTo>
                  <a:pt x="0" y="1842"/>
                </a:lnTo>
                <a:cubicBezTo>
                  <a:pt x="0" y="2862"/>
                  <a:pt x="821" y="3683"/>
                  <a:pt x="1841" y="3683"/>
                </a:cubicBezTo>
                <a:lnTo>
                  <a:pt x="1842" y="3683"/>
                </a:lnTo>
                <a:cubicBezTo>
                  <a:pt x="2862" y="3683"/>
                  <a:pt x="3683" y="2862"/>
                  <a:pt x="3683" y="1842"/>
                </a:cubicBezTo>
                <a:lnTo>
                  <a:pt x="3683" y="1841"/>
                </a:lnTo>
                <a:cubicBezTo>
                  <a:pt x="3683" y="821"/>
                  <a:pt x="2862" y="0"/>
                  <a:pt x="1842"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0"/>
          <p:cNvSpPr/>
          <p:nvPr/>
        </p:nvSpPr>
        <p:spPr>
          <a:xfrm>
            <a:off x="3878552" y="4064058"/>
            <a:ext cx="59810" cy="59810"/>
          </a:xfrm>
          <a:custGeom>
            <a:avLst/>
            <a:gdLst/>
            <a:ahLst/>
            <a:cxnLst/>
            <a:rect l="l" t="t" r="r" b="b"/>
            <a:pathLst>
              <a:path w="3684" h="3684" extrusionOk="0">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0"/>
          <p:cNvSpPr/>
          <p:nvPr/>
        </p:nvSpPr>
        <p:spPr>
          <a:xfrm>
            <a:off x="3985947" y="4064058"/>
            <a:ext cx="59810" cy="59810"/>
          </a:xfrm>
          <a:custGeom>
            <a:avLst/>
            <a:gdLst/>
            <a:ahLst/>
            <a:cxnLst/>
            <a:rect l="l" t="t" r="r" b="b"/>
            <a:pathLst>
              <a:path w="3684" h="3684" extrusionOk="0">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0"/>
          <p:cNvSpPr/>
          <p:nvPr/>
        </p:nvSpPr>
        <p:spPr>
          <a:xfrm>
            <a:off x="4093390" y="4064058"/>
            <a:ext cx="59794" cy="59810"/>
          </a:xfrm>
          <a:custGeom>
            <a:avLst/>
            <a:gdLst/>
            <a:ahLst/>
            <a:cxnLst/>
            <a:rect l="l" t="t" r="r" b="b"/>
            <a:pathLst>
              <a:path w="3683" h="3684" extrusionOk="0">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0"/>
          <p:cNvSpPr/>
          <p:nvPr/>
        </p:nvSpPr>
        <p:spPr>
          <a:xfrm>
            <a:off x="3878552" y="4162312"/>
            <a:ext cx="59810" cy="59842"/>
          </a:xfrm>
          <a:custGeom>
            <a:avLst/>
            <a:gdLst/>
            <a:ahLst/>
            <a:cxnLst/>
            <a:rect l="l" t="t" r="r" b="b"/>
            <a:pathLst>
              <a:path w="3684" h="3686" extrusionOk="0">
                <a:moveTo>
                  <a:pt x="1841" y="0"/>
                </a:moveTo>
                <a:cubicBezTo>
                  <a:pt x="821" y="0"/>
                  <a:pt x="1" y="823"/>
                  <a:pt x="1" y="1843"/>
                </a:cubicBezTo>
                <a:cubicBezTo>
                  <a:pt x="1" y="2863"/>
                  <a:pt x="821" y="3685"/>
                  <a:pt x="1841" y="3685"/>
                </a:cubicBezTo>
                <a:lnTo>
                  <a:pt x="1843" y="3685"/>
                </a:lnTo>
                <a:cubicBezTo>
                  <a:pt x="2863" y="3685"/>
                  <a:pt x="3683" y="2863"/>
                  <a:pt x="3683" y="1843"/>
                </a:cubicBezTo>
                <a:cubicBezTo>
                  <a:pt x="3683" y="823"/>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0"/>
          <p:cNvSpPr/>
          <p:nvPr/>
        </p:nvSpPr>
        <p:spPr>
          <a:xfrm>
            <a:off x="3985947" y="4162312"/>
            <a:ext cx="59810" cy="59842"/>
          </a:xfrm>
          <a:custGeom>
            <a:avLst/>
            <a:gdLst/>
            <a:ahLst/>
            <a:cxnLst/>
            <a:rect l="l" t="t" r="r" b="b"/>
            <a:pathLst>
              <a:path w="3684" h="3686" extrusionOk="0">
                <a:moveTo>
                  <a:pt x="1843" y="0"/>
                </a:moveTo>
                <a:cubicBezTo>
                  <a:pt x="823" y="0"/>
                  <a:pt x="1" y="823"/>
                  <a:pt x="1" y="1843"/>
                </a:cubicBezTo>
                <a:cubicBezTo>
                  <a:pt x="1" y="2863"/>
                  <a:pt x="823" y="3685"/>
                  <a:pt x="1843" y="3685"/>
                </a:cubicBezTo>
                <a:cubicBezTo>
                  <a:pt x="2863" y="3685"/>
                  <a:pt x="3684" y="2863"/>
                  <a:pt x="3684" y="1843"/>
                </a:cubicBezTo>
                <a:cubicBezTo>
                  <a:pt x="3684" y="823"/>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0"/>
          <p:cNvSpPr/>
          <p:nvPr/>
        </p:nvSpPr>
        <p:spPr>
          <a:xfrm>
            <a:off x="4093390" y="4162312"/>
            <a:ext cx="59794" cy="59842"/>
          </a:xfrm>
          <a:custGeom>
            <a:avLst/>
            <a:gdLst/>
            <a:ahLst/>
            <a:cxnLst/>
            <a:rect l="l" t="t" r="r" b="b"/>
            <a:pathLst>
              <a:path w="3683" h="3686" extrusionOk="0">
                <a:moveTo>
                  <a:pt x="1841" y="0"/>
                </a:moveTo>
                <a:cubicBezTo>
                  <a:pt x="821" y="0"/>
                  <a:pt x="0" y="823"/>
                  <a:pt x="0" y="1843"/>
                </a:cubicBezTo>
                <a:cubicBezTo>
                  <a:pt x="0" y="2863"/>
                  <a:pt x="821" y="3685"/>
                  <a:pt x="1841" y="3685"/>
                </a:cubicBezTo>
                <a:lnTo>
                  <a:pt x="1842" y="3685"/>
                </a:lnTo>
                <a:cubicBezTo>
                  <a:pt x="2862" y="3685"/>
                  <a:pt x="3683" y="2863"/>
                  <a:pt x="3683" y="1843"/>
                </a:cubicBezTo>
                <a:cubicBezTo>
                  <a:pt x="3683" y="823"/>
                  <a:pt x="2862" y="0"/>
                  <a:pt x="1842"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0"/>
          <p:cNvSpPr/>
          <p:nvPr/>
        </p:nvSpPr>
        <p:spPr>
          <a:xfrm>
            <a:off x="3878552" y="4260583"/>
            <a:ext cx="59810" cy="59810"/>
          </a:xfrm>
          <a:custGeom>
            <a:avLst/>
            <a:gdLst/>
            <a:ahLst/>
            <a:cxnLst/>
            <a:rect l="l" t="t" r="r" b="b"/>
            <a:pathLst>
              <a:path w="3684" h="3684" extrusionOk="0">
                <a:moveTo>
                  <a:pt x="1841" y="1"/>
                </a:moveTo>
                <a:cubicBezTo>
                  <a:pt x="821" y="1"/>
                  <a:pt x="1" y="822"/>
                  <a:pt x="1" y="1841"/>
                </a:cubicBezTo>
                <a:lnTo>
                  <a:pt x="1" y="1843"/>
                </a:lnTo>
                <a:cubicBezTo>
                  <a:pt x="1" y="2863"/>
                  <a:pt x="821" y="3684"/>
                  <a:pt x="1841" y="3684"/>
                </a:cubicBezTo>
                <a:lnTo>
                  <a:pt x="1843" y="3684"/>
                </a:lnTo>
                <a:cubicBezTo>
                  <a:pt x="2863" y="3684"/>
                  <a:pt x="3683" y="2863"/>
                  <a:pt x="3683" y="1843"/>
                </a:cubicBezTo>
                <a:lnTo>
                  <a:pt x="3683" y="1841"/>
                </a:lnTo>
                <a:cubicBezTo>
                  <a:pt x="3683" y="822"/>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0"/>
          <p:cNvSpPr/>
          <p:nvPr/>
        </p:nvSpPr>
        <p:spPr>
          <a:xfrm>
            <a:off x="3985947" y="4260583"/>
            <a:ext cx="59810" cy="59810"/>
          </a:xfrm>
          <a:custGeom>
            <a:avLst/>
            <a:gdLst/>
            <a:ahLst/>
            <a:cxnLst/>
            <a:rect l="l" t="t" r="r" b="b"/>
            <a:pathLst>
              <a:path w="3684" h="3684" extrusionOk="0">
                <a:moveTo>
                  <a:pt x="1843" y="1"/>
                </a:moveTo>
                <a:cubicBezTo>
                  <a:pt x="823" y="1"/>
                  <a:pt x="1" y="822"/>
                  <a:pt x="1" y="1841"/>
                </a:cubicBezTo>
                <a:lnTo>
                  <a:pt x="1" y="1843"/>
                </a:lnTo>
                <a:cubicBezTo>
                  <a:pt x="1" y="2863"/>
                  <a:pt x="823" y="3684"/>
                  <a:pt x="1843" y="3684"/>
                </a:cubicBezTo>
                <a:cubicBezTo>
                  <a:pt x="2863" y="3684"/>
                  <a:pt x="3684" y="2863"/>
                  <a:pt x="3684" y="1843"/>
                </a:cubicBezTo>
                <a:lnTo>
                  <a:pt x="3684" y="1841"/>
                </a:lnTo>
                <a:cubicBezTo>
                  <a:pt x="3684" y="822"/>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0"/>
          <p:cNvSpPr/>
          <p:nvPr/>
        </p:nvSpPr>
        <p:spPr>
          <a:xfrm>
            <a:off x="4093390" y="4260583"/>
            <a:ext cx="59794" cy="59810"/>
          </a:xfrm>
          <a:custGeom>
            <a:avLst/>
            <a:gdLst/>
            <a:ahLst/>
            <a:cxnLst/>
            <a:rect l="l" t="t" r="r" b="b"/>
            <a:pathLst>
              <a:path w="3683" h="3684" extrusionOk="0">
                <a:moveTo>
                  <a:pt x="1841" y="1"/>
                </a:moveTo>
                <a:cubicBezTo>
                  <a:pt x="821" y="1"/>
                  <a:pt x="0" y="822"/>
                  <a:pt x="0" y="1841"/>
                </a:cubicBezTo>
                <a:lnTo>
                  <a:pt x="0" y="1843"/>
                </a:lnTo>
                <a:cubicBezTo>
                  <a:pt x="0" y="2863"/>
                  <a:pt x="821" y="3684"/>
                  <a:pt x="1841" y="3684"/>
                </a:cubicBezTo>
                <a:lnTo>
                  <a:pt x="1842" y="3684"/>
                </a:lnTo>
                <a:cubicBezTo>
                  <a:pt x="2862" y="3684"/>
                  <a:pt x="3683" y="2863"/>
                  <a:pt x="3683" y="1843"/>
                </a:cubicBezTo>
                <a:lnTo>
                  <a:pt x="3683" y="1841"/>
                </a:lnTo>
                <a:cubicBezTo>
                  <a:pt x="3683" y="822"/>
                  <a:pt x="2862" y="1"/>
                  <a:pt x="1842"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3878552" y="4358837"/>
            <a:ext cx="59810" cy="59842"/>
          </a:xfrm>
          <a:custGeom>
            <a:avLst/>
            <a:gdLst/>
            <a:ahLst/>
            <a:cxnLst/>
            <a:rect l="l" t="t" r="r" b="b"/>
            <a:pathLst>
              <a:path w="3684" h="3686" extrusionOk="0">
                <a:moveTo>
                  <a:pt x="1841" y="1"/>
                </a:moveTo>
                <a:cubicBezTo>
                  <a:pt x="821" y="1"/>
                  <a:pt x="1" y="823"/>
                  <a:pt x="1" y="1843"/>
                </a:cubicBezTo>
                <a:cubicBezTo>
                  <a:pt x="1" y="2865"/>
                  <a:pt x="821" y="3685"/>
                  <a:pt x="1841" y="3685"/>
                </a:cubicBezTo>
                <a:lnTo>
                  <a:pt x="1843" y="3685"/>
                </a:lnTo>
                <a:cubicBezTo>
                  <a:pt x="2863" y="3685"/>
                  <a:pt x="3683" y="2865"/>
                  <a:pt x="3683" y="1843"/>
                </a:cubicBezTo>
                <a:cubicBezTo>
                  <a:pt x="3683" y="823"/>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3985947" y="4358837"/>
            <a:ext cx="59810" cy="59842"/>
          </a:xfrm>
          <a:custGeom>
            <a:avLst/>
            <a:gdLst/>
            <a:ahLst/>
            <a:cxnLst/>
            <a:rect l="l" t="t" r="r" b="b"/>
            <a:pathLst>
              <a:path w="3684" h="3686" extrusionOk="0">
                <a:moveTo>
                  <a:pt x="1843" y="1"/>
                </a:moveTo>
                <a:cubicBezTo>
                  <a:pt x="823" y="1"/>
                  <a:pt x="1" y="823"/>
                  <a:pt x="1" y="1843"/>
                </a:cubicBezTo>
                <a:cubicBezTo>
                  <a:pt x="1" y="2865"/>
                  <a:pt x="823" y="3685"/>
                  <a:pt x="1843" y="3685"/>
                </a:cubicBezTo>
                <a:cubicBezTo>
                  <a:pt x="2863" y="3685"/>
                  <a:pt x="3684" y="2865"/>
                  <a:pt x="3684" y="1843"/>
                </a:cubicBezTo>
                <a:cubicBezTo>
                  <a:pt x="3684" y="823"/>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4093390" y="4358837"/>
            <a:ext cx="59794" cy="59842"/>
          </a:xfrm>
          <a:custGeom>
            <a:avLst/>
            <a:gdLst/>
            <a:ahLst/>
            <a:cxnLst/>
            <a:rect l="l" t="t" r="r" b="b"/>
            <a:pathLst>
              <a:path w="3683" h="3686" extrusionOk="0">
                <a:moveTo>
                  <a:pt x="1841" y="1"/>
                </a:moveTo>
                <a:cubicBezTo>
                  <a:pt x="821" y="1"/>
                  <a:pt x="0" y="823"/>
                  <a:pt x="0" y="1843"/>
                </a:cubicBezTo>
                <a:cubicBezTo>
                  <a:pt x="0" y="2865"/>
                  <a:pt x="821" y="3685"/>
                  <a:pt x="1841" y="3685"/>
                </a:cubicBezTo>
                <a:lnTo>
                  <a:pt x="1842" y="3685"/>
                </a:lnTo>
                <a:cubicBezTo>
                  <a:pt x="2862" y="3685"/>
                  <a:pt x="3683" y="2865"/>
                  <a:pt x="3683" y="1843"/>
                </a:cubicBezTo>
                <a:cubicBezTo>
                  <a:pt x="3683" y="823"/>
                  <a:pt x="2862" y="1"/>
                  <a:pt x="1842"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3878552" y="4457123"/>
            <a:ext cx="59810" cy="59826"/>
          </a:xfrm>
          <a:custGeom>
            <a:avLst/>
            <a:gdLst/>
            <a:ahLst/>
            <a:cxnLst/>
            <a:rect l="l" t="t" r="r" b="b"/>
            <a:pathLst>
              <a:path w="3684" h="3685" extrusionOk="0">
                <a:moveTo>
                  <a:pt x="1841" y="0"/>
                </a:moveTo>
                <a:cubicBezTo>
                  <a:pt x="821" y="0"/>
                  <a:pt x="1" y="821"/>
                  <a:pt x="1" y="1843"/>
                </a:cubicBezTo>
                <a:cubicBezTo>
                  <a:pt x="1" y="2862"/>
                  <a:pt x="821" y="3685"/>
                  <a:pt x="1841" y="3685"/>
                </a:cubicBezTo>
                <a:lnTo>
                  <a:pt x="1843" y="3685"/>
                </a:lnTo>
                <a:cubicBezTo>
                  <a:pt x="2863" y="3685"/>
                  <a:pt x="3683" y="2862"/>
                  <a:pt x="3683" y="1843"/>
                </a:cubicBezTo>
                <a:cubicBezTo>
                  <a:pt x="3683"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3985947" y="4457123"/>
            <a:ext cx="59810" cy="59826"/>
          </a:xfrm>
          <a:custGeom>
            <a:avLst/>
            <a:gdLst/>
            <a:ahLst/>
            <a:cxnLst/>
            <a:rect l="l" t="t" r="r" b="b"/>
            <a:pathLst>
              <a:path w="3684" h="3685" extrusionOk="0">
                <a:moveTo>
                  <a:pt x="1843" y="0"/>
                </a:moveTo>
                <a:cubicBezTo>
                  <a:pt x="823" y="0"/>
                  <a:pt x="1" y="821"/>
                  <a:pt x="1" y="1843"/>
                </a:cubicBezTo>
                <a:cubicBezTo>
                  <a:pt x="1" y="2862"/>
                  <a:pt x="823" y="3685"/>
                  <a:pt x="1843" y="3685"/>
                </a:cubicBezTo>
                <a:cubicBezTo>
                  <a:pt x="2863" y="3685"/>
                  <a:pt x="3684" y="2862"/>
                  <a:pt x="3684" y="1843"/>
                </a:cubicBezTo>
                <a:cubicBezTo>
                  <a:pt x="3684"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4093390" y="4457123"/>
            <a:ext cx="59794" cy="59826"/>
          </a:xfrm>
          <a:custGeom>
            <a:avLst/>
            <a:gdLst/>
            <a:ahLst/>
            <a:cxnLst/>
            <a:rect l="l" t="t" r="r" b="b"/>
            <a:pathLst>
              <a:path w="3683" h="3685" extrusionOk="0">
                <a:moveTo>
                  <a:pt x="1841" y="0"/>
                </a:moveTo>
                <a:cubicBezTo>
                  <a:pt x="821" y="0"/>
                  <a:pt x="0" y="821"/>
                  <a:pt x="0" y="1843"/>
                </a:cubicBezTo>
                <a:cubicBezTo>
                  <a:pt x="0" y="2862"/>
                  <a:pt x="821" y="3685"/>
                  <a:pt x="1841" y="3685"/>
                </a:cubicBezTo>
                <a:lnTo>
                  <a:pt x="1842" y="3685"/>
                </a:lnTo>
                <a:cubicBezTo>
                  <a:pt x="2862" y="3685"/>
                  <a:pt x="3683" y="2862"/>
                  <a:pt x="3683" y="1843"/>
                </a:cubicBezTo>
                <a:cubicBezTo>
                  <a:pt x="3683" y="821"/>
                  <a:pt x="2862" y="0"/>
                  <a:pt x="1842"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3878552" y="4555394"/>
            <a:ext cx="59810" cy="59810"/>
          </a:xfrm>
          <a:custGeom>
            <a:avLst/>
            <a:gdLst/>
            <a:ahLst/>
            <a:cxnLst/>
            <a:rect l="l" t="t" r="r" b="b"/>
            <a:pathLst>
              <a:path w="3684" h="3684" extrusionOk="0">
                <a:moveTo>
                  <a:pt x="1841" y="1"/>
                </a:moveTo>
                <a:cubicBezTo>
                  <a:pt x="821" y="1"/>
                  <a:pt x="1" y="821"/>
                  <a:pt x="1" y="1841"/>
                </a:cubicBezTo>
                <a:lnTo>
                  <a:pt x="1" y="1843"/>
                </a:lnTo>
                <a:cubicBezTo>
                  <a:pt x="1" y="2863"/>
                  <a:pt x="821" y="3684"/>
                  <a:pt x="1841" y="3684"/>
                </a:cubicBezTo>
                <a:lnTo>
                  <a:pt x="1843" y="3684"/>
                </a:lnTo>
                <a:cubicBezTo>
                  <a:pt x="2863" y="3684"/>
                  <a:pt x="3683" y="2863"/>
                  <a:pt x="3683" y="1843"/>
                </a:cubicBezTo>
                <a:lnTo>
                  <a:pt x="3683" y="1841"/>
                </a:lnTo>
                <a:cubicBezTo>
                  <a:pt x="3683"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3985947" y="4555394"/>
            <a:ext cx="59810" cy="59810"/>
          </a:xfrm>
          <a:custGeom>
            <a:avLst/>
            <a:gdLst/>
            <a:ahLst/>
            <a:cxnLst/>
            <a:rect l="l" t="t" r="r" b="b"/>
            <a:pathLst>
              <a:path w="3684" h="3684" extrusionOk="0">
                <a:moveTo>
                  <a:pt x="1843" y="1"/>
                </a:moveTo>
                <a:cubicBezTo>
                  <a:pt x="823" y="1"/>
                  <a:pt x="1" y="821"/>
                  <a:pt x="1" y="1841"/>
                </a:cubicBezTo>
                <a:lnTo>
                  <a:pt x="1" y="1843"/>
                </a:lnTo>
                <a:cubicBezTo>
                  <a:pt x="1" y="2863"/>
                  <a:pt x="823" y="3684"/>
                  <a:pt x="1843" y="3684"/>
                </a:cubicBezTo>
                <a:cubicBezTo>
                  <a:pt x="2863" y="3684"/>
                  <a:pt x="3684" y="2863"/>
                  <a:pt x="3684" y="1843"/>
                </a:cubicBezTo>
                <a:lnTo>
                  <a:pt x="3684" y="1841"/>
                </a:lnTo>
                <a:cubicBezTo>
                  <a:pt x="3684"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4093390" y="4555394"/>
            <a:ext cx="59794" cy="59810"/>
          </a:xfrm>
          <a:custGeom>
            <a:avLst/>
            <a:gdLst/>
            <a:ahLst/>
            <a:cxnLst/>
            <a:rect l="l" t="t" r="r" b="b"/>
            <a:pathLst>
              <a:path w="3683" h="3684" extrusionOk="0">
                <a:moveTo>
                  <a:pt x="1841" y="1"/>
                </a:moveTo>
                <a:cubicBezTo>
                  <a:pt x="821" y="1"/>
                  <a:pt x="0" y="821"/>
                  <a:pt x="0" y="1841"/>
                </a:cubicBezTo>
                <a:lnTo>
                  <a:pt x="0" y="1843"/>
                </a:lnTo>
                <a:cubicBezTo>
                  <a:pt x="0" y="2863"/>
                  <a:pt x="821" y="3684"/>
                  <a:pt x="1841" y="3684"/>
                </a:cubicBezTo>
                <a:lnTo>
                  <a:pt x="1842" y="3684"/>
                </a:lnTo>
                <a:cubicBezTo>
                  <a:pt x="2862" y="3684"/>
                  <a:pt x="3683" y="2863"/>
                  <a:pt x="3683" y="1843"/>
                </a:cubicBezTo>
                <a:lnTo>
                  <a:pt x="3683" y="1841"/>
                </a:lnTo>
                <a:cubicBezTo>
                  <a:pt x="3683" y="821"/>
                  <a:pt x="2862" y="1"/>
                  <a:pt x="1842"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3878552" y="4653648"/>
            <a:ext cx="59810" cy="59842"/>
          </a:xfrm>
          <a:custGeom>
            <a:avLst/>
            <a:gdLst/>
            <a:ahLst/>
            <a:cxnLst/>
            <a:rect l="l" t="t" r="r" b="b"/>
            <a:pathLst>
              <a:path w="3684" h="3686" extrusionOk="0">
                <a:moveTo>
                  <a:pt x="1841" y="0"/>
                </a:moveTo>
                <a:cubicBezTo>
                  <a:pt x="821" y="0"/>
                  <a:pt x="1" y="823"/>
                  <a:pt x="1" y="1843"/>
                </a:cubicBezTo>
                <a:cubicBezTo>
                  <a:pt x="1" y="2864"/>
                  <a:pt x="821" y="3685"/>
                  <a:pt x="1841" y="3685"/>
                </a:cubicBezTo>
                <a:lnTo>
                  <a:pt x="1843" y="3685"/>
                </a:lnTo>
                <a:cubicBezTo>
                  <a:pt x="2863" y="3685"/>
                  <a:pt x="3683" y="2864"/>
                  <a:pt x="3683" y="1843"/>
                </a:cubicBezTo>
                <a:cubicBezTo>
                  <a:pt x="3683" y="823"/>
                  <a:pt x="2863" y="0"/>
                  <a:pt x="1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0"/>
          <p:cNvSpPr/>
          <p:nvPr/>
        </p:nvSpPr>
        <p:spPr>
          <a:xfrm>
            <a:off x="3985947" y="4653648"/>
            <a:ext cx="59810" cy="59842"/>
          </a:xfrm>
          <a:custGeom>
            <a:avLst/>
            <a:gdLst/>
            <a:ahLst/>
            <a:cxnLst/>
            <a:rect l="l" t="t" r="r" b="b"/>
            <a:pathLst>
              <a:path w="3684" h="3686" extrusionOk="0">
                <a:moveTo>
                  <a:pt x="1843" y="0"/>
                </a:moveTo>
                <a:cubicBezTo>
                  <a:pt x="823" y="0"/>
                  <a:pt x="1" y="823"/>
                  <a:pt x="1" y="1843"/>
                </a:cubicBezTo>
                <a:cubicBezTo>
                  <a:pt x="1" y="2864"/>
                  <a:pt x="823" y="3685"/>
                  <a:pt x="1843" y="3685"/>
                </a:cubicBezTo>
                <a:cubicBezTo>
                  <a:pt x="2863" y="3685"/>
                  <a:pt x="3684" y="2864"/>
                  <a:pt x="3684" y="1843"/>
                </a:cubicBezTo>
                <a:cubicBezTo>
                  <a:pt x="3684" y="823"/>
                  <a:pt x="2863" y="0"/>
                  <a:pt x="1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0"/>
          <p:cNvSpPr/>
          <p:nvPr/>
        </p:nvSpPr>
        <p:spPr>
          <a:xfrm>
            <a:off x="4093390" y="4653648"/>
            <a:ext cx="59794" cy="59842"/>
          </a:xfrm>
          <a:custGeom>
            <a:avLst/>
            <a:gdLst/>
            <a:ahLst/>
            <a:cxnLst/>
            <a:rect l="l" t="t" r="r" b="b"/>
            <a:pathLst>
              <a:path w="3683" h="3686" extrusionOk="0">
                <a:moveTo>
                  <a:pt x="1841" y="0"/>
                </a:moveTo>
                <a:cubicBezTo>
                  <a:pt x="821" y="0"/>
                  <a:pt x="0" y="823"/>
                  <a:pt x="0" y="1843"/>
                </a:cubicBezTo>
                <a:cubicBezTo>
                  <a:pt x="0" y="2864"/>
                  <a:pt x="821" y="3685"/>
                  <a:pt x="1841" y="3685"/>
                </a:cubicBezTo>
                <a:lnTo>
                  <a:pt x="1842" y="3685"/>
                </a:lnTo>
                <a:cubicBezTo>
                  <a:pt x="2862" y="3685"/>
                  <a:pt x="3683" y="2864"/>
                  <a:pt x="3683" y="1843"/>
                </a:cubicBezTo>
                <a:cubicBezTo>
                  <a:pt x="3683" y="823"/>
                  <a:pt x="2862"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0"/>
          <p:cNvSpPr/>
          <p:nvPr/>
        </p:nvSpPr>
        <p:spPr>
          <a:xfrm>
            <a:off x="3878552" y="4751919"/>
            <a:ext cx="59810" cy="59842"/>
          </a:xfrm>
          <a:custGeom>
            <a:avLst/>
            <a:gdLst/>
            <a:ahLst/>
            <a:cxnLst/>
            <a:rect l="l" t="t" r="r" b="b"/>
            <a:pathLst>
              <a:path w="3684" h="3686" extrusionOk="0">
                <a:moveTo>
                  <a:pt x="1841" y="1"/>
                </a:moveTo>
                <a:cubicBezTo>
                  <a:pt x="821" y="1"/>
                  <a:pt x="1" y="822"/>
                  <a:pt x="1" y="1843"/>
                </a:cubicBezTo>
                <a:cubicBezTo>
                  <a:pt x="1" y="2863"/>
                  <a:pt x="821" y="3686"/>
                  <a:pt x="1841" y="3686"/>
                </a:cubicBezTo>
                <a:lnTo>
                  <a:pt x="1843" y="3686"/>
                </a:lnTo>
                <a:cubicBezTo>
                  <a:pt x="2863" y="3686"/>
                  <a:pt x="3683" y="2863"/>
                  <a:pt x="3683" y="1843"/>
                </a:cubicBezTo>
                <a:cubicBezTo>
                  <a:pt x="3683" y="822"/>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0"/>
          <p:cNvSpPr/>
          <p:nvPr/>
        </p:nvSpPr>
        <p:spPr>
          <a:xfrm>
            <a:off x="3985947" y="4751919"/>
            <a:ext cx="59810" cy="59842"/>
          </a:xfrm>
          <a:custGeom>
            <a:avLst/>
            <a:gdLst/>
            <a:ahLst/>
            <a:cxnLst/>
            <a:rect l="l" t="t" r="r" b="b"/>
            <a:pathLst>
              <a:path w="3684" h="3686" extrusionOk="0">
                <a:moveTo>
                  <a:pt x="1843" y="1"/>
                </a:moveTo>
                <a:cubicBezTo>
                  <a:pt x="823" y="1"/>
                  <a:pt x="1" y="822"/>
                  <a:pt x="1" y="1843"/>
                </a:cubicBezTo>
                <a:cubicBezTo>
                  <a:pt x="1" y="2863"/>
                  <a:pt x="823" y="3686"/>
                  <a:pt x="1843" y="3686"/>
                </a:cubicBezTo>
                <a:cubicBezTo>
                  <a:pt x="2863" y="3686"/>
                  <a:pt x="3684" y="2863"/>
                  <a:pt x="3684" y="1843"/>
                </a:cubicBezTo>
                <a:cubicBezTo>
                  <a:pt x="3684" y="822"/>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0"/>
          <p:cNvSpPr/>
          <p:nvPr/>
        </p:nvSpPr>
        <p:spPr>
          <a:xfrm>
            <a:off x="4093390" y="4751919"/>
            <a:ext cx="59794" cy="59842"/>
          </a:xfrm>
          <a:custGeom>
            <a:avLst/>
            <a:gdLst/>
            <a:ahLst/>
            <a:cxnLst/>
            <a:rect l="l" t="t" r="r" b="b"/>
            <a:pathLst>
              <a:path w="3683" h="3686" extrusionOk="0">
                <a:moveTo>
                  <a:pt x="1841" y="1"/>
                </a:moveTo>
                <a:cubicBezTo>
                  <a:pt x="821" y="1"/>
                  <a:pt x="0" y="822"/>
                  <a:pt x="0" y="1843"/>
                </a:cubicBezTo>
                <a:cubicBezTo>
                  <a:pt x="0" y="2863"/>
                  <a:pt x="821" y="3686"/>
                  <a:pt x="1841" y="3686"/>
                </a:cubicBezTo>
                <a:lnTo>
                  <a:pt x="1842" y="3686"/>
                </a:lnTo>
                <a:cubicBezTo>
                  <a:pt x="2862" y="3686"/>
                  <a:pt x="3683" y="2863"/>
                  <a:pt x="3683" y="1843"/>
                </a:cubicBezTo>
                <a:cubicBezTo>
                  <a:pt x="3683" y="822"/>
                  <a:pt x="2862" y="1"/>
                  <a:pt x="1842"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0"/>
          <p:cNvSpPr/>
          <p:nvPr/>
        </p:nvSpPr>
        <p:spPr>
          <a:xfrm>
            <a:off x="3878552" y="4850205"/>
            <a:ext cx="59810" cy="59810"/>
          </a:xfrm>
          <a:custGeom>
            <a:avLst/>
            <a:gdLst/>
            <a:ahLst/>
            <a:cxnLst/>
            <a:rect l="l" t="t" r="r" b="b"/>
            <a:pathLst>
              <a:path w="3684" h="3684" extrusionOk="0">
                <a:moveTo>
                  <a:pt x="1841" y="0"/>
                </a:moveTo>
                <a:cubicBezTo>
                  <a:pt x="821" y="0"/>
                  <a:pt x="1" y="821"/>
                  <a:pt x="1" y="1841"/>
                </a:cubicBezTo>
                <a:lnTo>
                  <a:pt x="1" y="1843"/>
                </a:lnTo>
                <a:cubicBezTo>
                  <a:pt x="1" y="2863"/>
                  <a:pt x="821" y="3683"/>
                  <a:pt x="1841" y="3683"/>
                </a:cubicBezTo>
                <a:lnTo>
                  <a:pt x="1843" y="3683"/>
                </a:lnTo>
                <a:cubicBezTo>
                  <a:pt x="2863" y="3683"/>
                  <a:pt x="3683" y="2863"/>
                  <a:pt x="3683" y="1843"/>
                </a:cubicBezTo>
                <a:lnTo>
                  <a:pt x="3683" y="1841"/>
                </a:lnTo>
                <a:cubicBezTo>
                  <a:pt x="3683"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0"/>
          <p:cNvSpPr/>
          <p:nvPr/>
        </p:nvSpPr>
        <p:spPr>
          <a:xfrm>
            <a:off x="3985947" y="4850205"/>
            <a:ext cx="59810" cy="59810"/>
          </a:xfrm>
          <a:custGeom>
            <a:avLst/>
            <a:gdLst/>
            <a:ahLst/>
            <a:cxnLst/>
            <a:rect l="l" t="t" r="r" b="b"/>
            <a:pathLst>
              <a:path w="3684" h="3684" extrusionOk="0">
                <a:moveTo>
                  <a:pt x="1843" y="0"/>
                </a:moveTo>
                <a:cubicBezTo>
                  <a:pt x="823" y="0"/>
                  <a:pt x="1" y="821"/>
                  <a:pt x="1" y="1841"/>
                </a:cubicBezTo>
                <a:lnTo>
                  <a:pt x="1" y="1843"/>
                </a:lnTo>
                <a:cubicBezTo>
                  <a:pt x="1" y="2863"/>
                  <a:pt x="823" y="3683"/>
                  <a:pt x="1843" y="3683"/>
                </a:cubicBezTo>
                <a:cubicBezTo>
                  <a:pt x="2863" y="3683"/>
                  <a:pt x="3684" y="2863"/>
                  <a:pt x="3684" y="1843"/>
                </a:cubicBezTo>
                <a:lnTo>
                  <a:pt x="3684" y="1841"/>
                </a:lnTo>
                <a:cubicBezTo>
                  <a:pt x="3684"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0"/>
          <p:cNvSpPr/>
          <p:nvPr/>
        </p:nvSpPr>
        <p:spPr>
          <a:xfrm>
            <a:off x="4093390" y="4850205"/>
            <a:ext cx="59794" cy="59810"/>
          </a:xfrm>
          <a:custGeom>
            <a:avLst/>
            <a:gdLst/>
            <a:ahLst/>
            <a:cxnLst/>
            <a:rect l="l" t="t" r="r" b="b"/>
            <a:pathLst>
              <a:path w="3683" h="3684" extrusionOk="0">
                <a:moveTo>
                  <a:pt x="1841" y="0"/>
                </a:moveTo>
                <a:cubicBezTo>
                  <a:pt x="821" y="0"/>
                  <a:pt x="0" y="821"/>
                  <a:pt x="0" y="1841"/>
                </a:cubicBezTo>
                <a:lnTo>
                  <a:pt x="0" y="1843"/>
                </a:lnTo>
                <a:cubicBezTo>
                  <a:pt x="0" y="2863"/>
                  <a:pt x="821" y="3683"/>
                  <a:pt x="1841" y="3683"/>
                </a:cubicBezTo>
                <a:lnTo>
                  <a:pt x="1842" y="3683"/>
                </a:lnTo>
                <a:cubicBezTo>
                  <a:pt x="2862" y="3683"/>
                  <a:pt x="3683" y="2863"/>
                  <a:pt x="3683" y="1843"/>
                </a:cubicBezTo>
                <a:lnTo>
                  <a:pt x="3683" y="1841"/>
                </a:lnTo>
                <a:cubicBezTo>
                  <a:pt x="3683" y="821"/>
                  <a:pt x="2862" y="0"/>
                  <a:pt x="1842"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0"/>
          <p:cNvSpPr/>
          <p:nvPr/>
        </p:nvSpPr>
        <p:spPr>
          <a:xfrm>
            <a:off x="3878552" y="4648015"/>
            <a:ext cx="59810" cy="59842"/>
          </a:xfrm>
          <a:custGeom>
            <a:avLst/>
            <a:gdLst/>
            <a:ahLst/>
            <a:cxnLst/>
            <a:rect l="l" t="t" r="r" b="b"/>
            <a:pathLst>
              <a:path w="3684" h="3686" extrusionOk="0">
                <a:moveTo>
                  <a:pt x="1" y="0"/>
                </a:moveTo>
                <a:lnTo>
                  <a:pt x="1" y="3685"/>
                </a:lnTo>
                <a:lnTo>
                  <a:pt x="3683" y="3685"/>
                </a:lnTo>
                <a:lnTo>
                  <a:pt x="3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0"/>
          <p:cNvSpPr/>
          <p:nvPr/>
        </p:nvSpPr>
        <p:spPr>
          <a:xfrm>
            <a:off x="3985947" y="4648015"/>
            <a:ext cx="59810" cy="59842"/>
          </a:xfrm>
          <a:custGeom>
            <a:avLst/>
            <a:gdLst/>
            <a:ahLst/>
            <a:cxnLst/>
            <a:rect l="l" t="t" r="r" b="b"/>
            <a:pathLst>
              <a:path w="3684" h="3686" extrusionOk="0">
                <a:moveTo>
                  <a:pt x="1" y="0"/>
                </a:moveTo>
                <a:lnTo>
                  <a:pt x="1" y="3685"/>
                </a:lnTo>
                <a:lnTo>
                  <a:pt x="3684" y="3685"/>
                </a:lnTo>
                <a:lnTo>
                  <a:pt x="36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0"/>
          <p:cNvSpPr/>
          <p:nvPr/>
        </p:nvSpPr>
        <p:spPr>
          <a:xfrm>
            <a:off x="4093390" y="4648015"/>
            <a:ext cx="59794" cy="59842"/>
          </a:xfrm>
          <a:custGeom>
            <a:avLst/>
            <a:gdLst/>
            <a:ahLst/>
            <a:cxnLst/>
            <a:rect l="l" t="t" r="r" b="b"/>
            <a:pathLst>
              <a:path w="3683" h="3686" extrusionOk="0">
                <a:moveTo>
                  <a:pt x="0" y="0"/>
                </a:moveTo>
                <a:lnTo>
                  <a:pt x="0" y="3685"/>
                </a:lnTo>
                <a:lnTo>
                  <a:pt x="3683" y="3685"/>
                </a:lnTo>
                <a:lnTo>
                  <a:pt x="3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0"/>
          <p:cNvSpPr/>
          <p:nvPr/>
        </p:nvSpPr>
        <p:spPr>
          <a:xfrm>
            <a:off x="3878552" y="3859464"/>
            <a:ext cx="274631" cy="59063"/>
          </a:xfrm>
          <a:custGeom>
            <a:avLst/>
            <a:gdLst/>
            <a:ahLst/>
            <a:cxnLst/>
            <a:rect l="l" t="t" r="r" b="b"/>
            <a:pathLst>
              <a:path w="16916" h="3638" extrusionOk="0">
                <a:moveTo>
                  <a:pt x="3638" y="1"/>
                </a:moveTo>
                <a:cubicBezTo>
                  <a:pt x="1628" y="1"/>
                  <a:pt x="1" y="1628"/>
                  <a:pt x="1" y="3638"/>
                </a:cubicBezTo>
                <a:lnTo>
                  <a:pt x="16916" y="3638"/>
                </a:lnTo>
                <a:cubicBezTo>
                  <a:pt x="16916" y="1628"/>
                  <a:pt x="15288" y="1"/>
                  <a:pt x="13279" y="1"/>
                </a:cubicBezTo>
                <a:close/>
              </a:path>
            </a:pathLst>
          </a:custGeom>
          <a:solidFill>
            <a:srgbClr val="66AA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0"/>
          <p:cNvSpPr/>
          <p:nvPr/>
        </p:nvSpPr>
        <p:spPr>
          <a:xfrm>
            <a:off x="4604371" y="3801229"/>
            <a:ext cx="351455" cy="1162832"/>
          </a:xfrm>
          <a:custGeom>
            <a:avLst/>
            <a:gdLst/>
            <a:ahLst/>
            <a:cxnLst/>
            <a:rect l="l" t="t" r="r" b="b"/>
            <a:pathLst>
              <a:path w="21648" h="71625" extrusionOk="0">
                <a:moveTo>
                  <a:pt x="2448" y="0"/>
                </a:moveTo>
                <a:cubicBezTo>
                  <a:pt x="1096" y="0"/>
                  <a:pt x="0" y="1097"/>
                  <a:pt x="0" y="2450"/>
                </a:cubicBezTo>
                <a:lnTo>
                  <a:pt x="0" y="71624"/>
                </a:lnTo>
                <a:lnTo>
                  <a:pt x="21648" y="71624"/>
                </a:lnTo>
                <a:lnTo>
                  <a:pt x="21648" y="2450"/>
                </a:lnTo>
                <a:cubicBezTo>
                  <a:pt x="21648" y="1097"/>
                  <a:pt x="20551" y="0"/>
                  <a:pt x="191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0"/>
          <p:cNvSpPr/>
          <p:nvPr/>
        </p:nvSpPr>
        <p:spPr>
          <a:xfrm>
            <a:off x="4642766" y="3848490"/>
            <a:ext cx="59810" cy="59842"/>
          </a:xfrm>
          <a:custGeom>
            <a:avLst/>
            <a:gdLst/>
            <a:ahLst/>
            <a:cxnLst/>
            <a:rect l="l" t="t" r="r" b="b"/>
            <a:pathLst>
              <a:path w="3684" h="3686" extrusionOk="0">
                <a:moveTo>
                  <a:pt x="1843" y="0"/>
                </a:moveTo>
                <a:cubicBezTo>
                  <a:pt x="821" y="0"/>
                  <a:pt x="0" y="821"/>
                  <a:pt x="0" y="1843"/>
                </a:cubicBezTo>
                <a:lnTo>
                  <a:pt x="0" y="1845"/>
                </a:lnTo>
                <a:cubicBezTo>
                  <a:pt x="0" y="2864"/>
                  <a:pt x="821" y="3685"/>
                  <a:pt x="1843" y="3685"/>
                </a:cubicBezTo>
                <a:cubicBezTo>
                  <a:pt x="2863" y="3685"/>
                  <a:pt x="3683" y="2864"/>
                  <a:pt x="3683" y="1845"/>
                </a:cubicBezTo>
                <a:lnTo>
                  <a:pt x="3683" y="1843"/>
                </a:lnTo>
                <a:cubicBezTo>
                  <a:pt x="3683"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0"/>
          <p:cNvSpPr/>
          <p:nvPr/>
        </p:nvSpPr>
        <p:spPr>
          <a:xfrm>
            <a:off x="4750161" y="3848490"/>
            <a:ext cx="59842" cy="59842"/>
          </a:xfrm>
          <a:custGeom>
            <a:avLst/>
            <a:gdLst/>
            <a:ahLst/>
            <a:cxnLst/>
            <a:rect l="l" t="t" r="r" b="b"/>
            <a:pathLst>
              <a:path w="3686" h="3686" extrusionOk="0">
                <a:moveTo>
                  <a:pt x="1843" y="0"/>
                </a:moveTo>
                <a:cubicBezTo>
                  <a:pt x="823" y="0"/>
                  <a:pt x="1" y="821"/>
                  <a:pt x="1" y="1843"/>
                </a:cubicBezTo>
                <a:lnTo>
                  <a:pt x="1" y="1845"/>
                </a:lnTo>
                <a:cubicBezTo>
                  <a:pt x="1" y="2864"/>
                  <a:pt x="823" y="3685"/>
                  <a:pt x="1843" y="3685"/>
                </a:cubicBezTo>
                <a:cubicBezTo>
                  <a:pt x="2865" y="3685"/>
                  <a:pt x="3685" y="2864"/>
                  <a:pt x="3685" y="1845"/>
                </a:cubicBezTo>
                <a:lnTo>
                  <a:pt x="3685" y="1843"/>
                </a:lnTo>
                <a:cubicBezTo>
                  <a:pt x="3685" y="821"/>
                  <a:pt x="2865"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0"/>
          <p:cNvSpPr/>
          <p:nvPr/>
        </p:nvSpPr>
        <p:spPr>
          <a:xfrm>
            <a:off x="4857588" y="3848490"/>
            <a:ext cx="59842" cy="59842"/>
          </a:xfrm>
          <a:custGeom>
            <a:avLst/>
            <a:gdLst/>
            <a:ahLst/>
            <a:cxnLst/>
            <a:rect l="l" t="t" r="r" b="b"/>
            <a:pathLst>
              <a:path w="3686" h="3686" extrusionOk="0">
                <a:moveTo>
                  <a:pt x="1843" y="0"/>
                </a:moveTo>
                <a:cubicBezTo>
                  <a:pt x="822" y="0"/>
                  <a:pt x="1" y="821"/>
                  <a:pt x="1" y="1843"/>
                </a:cubicBezTo>
                <a:lnTo>
                  <a:pt x="1" y="1845"/>
                </a:lnTo>
                <a:cubicBezTo>
                  <a:pt x="1" y="2864"/>
                  <a:pt x="822" y="3685"/>
                  <a:pt x="1843" y="3685"/>
                </a:cubicBezTo>
                <a:cubicBezTo>
                  <a:pt x="2863" y="3685"/>
                  <a:pt x="3686" y="2864"/>
                  <a:pt x="3686" y="1845"/>
                </a:cubicBezTo>
                <a:lnTo>
                  <a:pt x="3686" y="1843"/>
                </a:lnTo>
                <a:cubicBezTo>
                  <a:pt x="3686"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0"/>
          <p:cNvSpPr/>
          <p:nvPr/>
        </p:nvSpPr>
        <p:spPr>
          <a:xfrm>
            <a:off x="4642766" y="3941305"/>
            <a:ext cx="59810" cy="59842"/>
          </a:xfrm>
          <a:custGeom>
            <a:avLst/>
            <a:gdLst/>
            <a:ahLst/>
            <a:cxnLst/>
            <a:rect l="l" t="t" r="r" b="b"/>
            <a:pathLst>
              <a:path w="3684" h="3686" extrusionOk="0">
                <a:moveTo>
                  <a:pt x="1843" y="1"/>
                </a:moveTo>
                <a:cubicBezTo>
                  <a:pt x="821" y="1"/>
                  <a:pt x="0" y="821"/>
                  <a:pt x="0" y="1841"/>
                </a:cubicBezTo>
                <a:lnTo>
                  <a:pt x="0" y="1843"/>
                </a:lnTo>
                <a:cubicBezTo>
                  <a:pt x="0" y="2863"/>
                  <a:pt x="821" y="3685"/>
                  <a:pt x="1843" y="3685"/>
                </a:cubicBezTo>
                <a:cubicBezTo>
                  <a:pt x="2863" y="3685"/>
                  <a:pt x="3683" y="2863"/>
                  <a:pt x="3683" y="1843"/>
                </a:cubicBezTo>
                <a:lnTo>
                  <a:pt x="3683" y="1841"/>
                </a:lnTo>
                <a:cubicBezTo>
                  <a:pt x="3683"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0"/>
          <p:cNvSpPr/>
          <p:nvPr/>
        </p:nvSpPr>
        <p:spPr>
          <a:xfrm>
            <a:off x="4750161" y="3941305"/>
            <a:ext cx="59842" cy="59842"/>
          </a:xfrm>
          <a:custGeom>
            <a:avLst/>
            <a:gdLst/>
            <a:ahLst/>
            <a:cxnLst/>
            <a:rect l="l" t="t" r="r" b="b"/>
            <a:pathLst>
              <a:path w="3686" h="3686" extrusionOk="0">
                <a:moveTo>
                  <a:pt x="1843" y="1"/>
                </a:moveTo>
                <a:cubicBezTo>
                  <a:pt x="823" y="1"/>
                  <a:pt x="1" y="821"/>
                  <a:pt x="1" y="1841"/>
                </a:cubicBezTo>
                <a:lnTo>
                  <a:pt x="1" y="1843"/>
                </a:lnTo>
                <a:cubicBezTo>
                  <a:pt x="1" y="2863"/>
                  <a:pt x="823" y="3685"/>
                  <a:pt x="1843" y="3685"/>
                </a:cubicBezTo>
                <a:cubicBezTo>
                  <a:pt x="2865" y="3685"/>
                  <a:pt x="3685" y="2863"/>
                  <a:pt x="3685" y="1843"/>
                </a:cubicBezTo>
                <a:lnTo>
                  <a:pt x="3685" y="1841"/>
                </a:lnTo>
                <a:cubicBezTo>
                  <a:pt x="3685" y="821"/>
                  <a:pt x="2865"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0"/>
          <p:cNvSpPr/>
          <p:nvPr/>
        </p:nvSpPr>
        <p:spPr>
          <a:xfrm>
            <a:off x="4857588" y="3941305"/>
            <a:ext cx="59842" cy="59842"/>
          </a:xfrm>
          <a:custGeom>
            <a:avLst/>
            <a:gdLst/>
            <a:ahLst/>
            <a:cxnLst/>
            <a:rect l="l" t="t" r="r" b="b"/>
            <a:pathLst>
              <a:path w="3686" h="3686" extrusionOk="0">
                <a:moveTo>
                  <a:pt x="1843" y="1"/>
                </a:moveTo>
                <a:cubicBezTo>
                  <a:pt x="822" y="1"/>
                  <a:pt x="1" y="821"/>
                  <a:pt x="1" y="1841"/>
                </a:cubicBezTo>
                <a:lnTo>
                  <a:pt x="1" y="1843"/>
                </a:lnTo>
                <a:cubicBezTo>
                  <a:pt x="1" y="2863"/>
                  <a:pt x="822" y="3685"/>
                  <a:pt x="1843" y="3685"/>
                </a:cubicBezTo>
                <a:cubicBezTo>
                  <a:pt x="2863" y="3685"/>
                  <a:pt x="3686" y="2863"/>
                  <a:pt x="3686" y="1843"/>
                </a:cubicBezTo>
                <a:lnTo>
                  <a:pt x="3686" y="1841"/>
                </a:lnTo>
                <a:cubicBezTo>
                  <a:pt x="3686"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0"/>
          <p:cNvSpPr/>
          <p:nvPr/>
        </p:nvSpPr>
        <p:spPr>
          <a:xfrm>
            <a:off x="4642766" y="4034088"/>
            <a:ext cx="59810" cy="59842"/>
          </a:xfrm>
          <a:custGeom>
            <a:avLst/>
            <a:gdLst/>
            <a:ahLst/>
            <a:cxnLst/>
            <a:rect l="l" t="t" r="r" b="b"/>
            <a:pathLst>
              <a:path w="3684" h="3686" extrusionOk="0">
                <a:moveTo>
                  <a:pt x="1843" y="1"/>
                </a:moveTo>
                <a:cubicBezTo>
                  <a:pt x="821" y="1"/>
                  <a:pt x="0" y="823"/>
                  <a:pt x="0" y="1843"/>
                </a:cubicBezTo>
                <a:lnTo>
                  <a:pt x="0" y="1845"/>
                </a:lnTo>
                <a:cubicBezTo>
                  <a:pt x="0" y="2865"/>
                  <a:pt x="821" y="3685"/>
                  <a:pt x="1843" y="3685"/>
                </a:cubicBezTo>
                <a:cubicBezTo>
                  <a:pt x="2863" y="3685"/>
                  <a:pt x="3683" y="2865"/>
                  <a:pt x="3683" y="1845"/>
                </a:cubicBezTo>
                <a:lnTo>
                  <a:pt x="3683" y="1843"/>
                </a:lnTo>
                <a:cubicBezTo>
                  <a:pt x="3683" y="823"/>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0"/>
          <p:cNvSpPr/>
          <p:nvPr/>
        </p:nvSpPr>
        <p:spPr>
          <a:xfrm>
            <a:off x="4750161" y="4034088"/>
            <a:ext cx="59842" cy="59842"/>
          </a:xfrm>
          <a:custGeom>
            <a:avLst/>
            <a:gdLst/>
            <a:ahLst/>
            <a:cxnLst/>
            <a:rect l="l" t="t" r="r" b="b"/>
            <a:pathLst>
              <a:path w="3686" h="3686" extrusionOk="0">
                <a:moveTo>
                  <a:pt x="1843" y="1"/>
                </a:moveTo>
                <a:cubicBezTo>
                  <a:pt x="823" y="1"/>
                  <a:pt x="1" y="823"/>
                  <a:pt x="1" y="1843"/>
                </a:cubicBezTo>
                <a:lnTo>
                  <a:pt x="1" y="1845"/>
                </a:lnTo>
                <a:cubicBezTo>
                  <a:pt x="1" y="2865"/>
                  <a:pt x="823" y="3685"/>
                  <a:pt x="1843" y="3685"/>
                </a:cubicBezTo>
                <a:cubicBezTo>
                  <a:pt x="2865" y="3685"/>
                  <a:pt x="3685" y="2865"/>
                  <a:pt x="3685" y="1845"/>
                </a:cubicBezTo>
                <a:lnTo>
                  <a:pt x="3685" y="1843"/>
                </a:lnTo>
                <a:cubicBezTo>
                  <a:pt x="3685" y="823"/>
                  <a:pt x="2865"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0"/>
          <p:cNvSpPr/>
          <p:nvPr/>
        </p:nvSpPr>
        <p:spPr>
          <a:xfrm>
            <a:off x="4857588" y="4034088"/>
            <a:ext cx="59842" cy="59842"/>
          </a:xfrm>
          <a:custGeom>
            <a:avLst/>
            <a:gdLst/>
            <a:ahLst/>
            <a:cxnLst/>
            <a:rect l="l" t="t" r="r" b="b"/>
            <a:pathLst>
              <a:path w="3686" h="3686" extrusionOk="0">
                <a:moveTo>
                  <a:pt x="1843" y="1"/>
                </a:moveTo>
                <a:cubicBezTo>
                  <a:pt x="822" y="1"/>
                  <a:pt x="1" y="823"/>
                  <a:pt x="1" y="1843"/>
                </a:cubicBezTo>
                <a:lnTo>
                  <a:pt x="1" y="1845"/>
                </a:lnTo>
                <a:cubicBezTo>
                  <a:pt x="1" y="2865"/>
                  <a:pt x="822" y="3685"/>
                  <a:pt x="1843" y="3685"/>
                </a:cubicBezTo>
                <a:cubicBezTo>
                  <a:pt x="2863" y="3685"/>
                  <a:pt x="3686" y="2865"/>
                  <a:pt x="3686" y="1845"/>
                </a:cubicBezTo>
                <a:lnTo>
                  <a:pt x="3686" y="1843"/>
                </a:lnTo>
                <a:cubicBezTo>
                  <a:pt x="3686" y="823"/>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0"/>
          <p:cNvSpPr/>
          <p:nvPr/>
        </p:nvSpPr>
        <p:spPr>
          <a:xfrm>
            <a:off x="4642766" y="4126904"/>
            <a:ext cx="59810" cy="59842"/>
          </a:xfrm>
          <a:custGeom>
            <a:avLst/>
            <a:gdLst/>
            <a:ahLst/>
            <a:cxnLst/>
            <a:rect l="l" t="t" r="r" b="b"/>
            <a:pathLst>
              <a:path w="3684" h="3686" extrusionOk="0">
                <a:moveTo>
                  <a:pt x="1843" y="1"/>
                </a:moveTo>
                <a:cubicBezTo>
                  <a:pt x="821" y="1"/>
                  <a:pt x="0" y="824"/>
                  <a:pt x="0" y="1843"/>
                </a:cubicBezTo>
                <a:lnTo>
                  <a:pt x="0" y="1845"/>
                </a:lnTo>
                <a:cubicBezTo>
                  <a:pt x="0" y="2865"/>
                  <a:pt x="821" y="3686"/>
                  <a:pt x="1843" y="3686"/>
                </a:cubicBezTo>
                <a:cubicBezTo>
                  <a:pt x="2863" y="3686"/>
                  <a:pt x="3683" y="2865"/>
                  <a:pt x="3683" y="1845"/>
                </a:cubicBezTo>
                <a:lnTo>
                  <a:pt x="3683" y="1843"/>
                </a:lnTo>
                <a:cubicBezTo>
                  <a:pt x="3683" y="824"/>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0"/>
          <p:cNvSpPr/>
          <p:nvPr/>
        </p:nvSpPr>
        <p:spPr>
          <a:xfrm>
            <a:off x="4750161" y="4126904"/>
            <a:ext cx="59842" cy="59842"/>
          </a:xfrm>
          <a:custGeom>
            <a:avLst/>
            <a:gdLst/>
            <a:ahLst/>
            <a:cxnLst/>
            <a:rect l="l" t="t" r="r" b="b"/>
            <a:pathLst>
              <a:path w="3686" h="3686" extrusionOk="0">
                <a:moveTo>
                  <a:pt x="1843" y="1"/>
                </a:moveTo>
                <a:cubicBezTo>
                  <a:pt x="823" y="1"/>
                  <a:pt x="1" y="824"/>
                  <a:pt x="1" y="1843"/>
                </a:cubicBezTo>
                <a:lnTo>
                  <a:pt x="1" y="1845"/>
                </a:lnTo>
                <a:cubicBezTo>
                  <a:pt x="1" y="2865"/>
                  <a:pt x="823" y="3686"/>
                  <a:pt x="1843" y="3686"/>
                </a:cubicBezTo>
                <a:cubicBezTo>
                  <a:pt x="2865" y="3686"/>
                  <a:pt x="3685" y="2865"/>
                  <a:pt x="3685" y="1845"/>
                </a:cubicBezTo>
                <a:lnTo>
                  <a:pt x="3685" y="1843"/>
                </a:lnTo>
                <a:cubicBezTo>
                  <a:pt x="3685" y="824"/>
                  <a:pt x="2865"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a:off x="4857588" y="4126904"/>
            <a:ext cx="59842" cy="59842"/>
          </a:xfrm>
          <a:custGeom>
            <a:avLst/>
            <a:gdLst/>
            <a:ahLst/>
            <a:cxnLst/>
            <a:rect l="l" t="t" r="r" b="b"/>
            <a:pathLst>
              <a:path w="3686" h="3686" extrusionOk="0">
                <a:moveTo>
                  <a:pt x="1843" y="1"/>
                </a:moveTo>
                <a:cubicBezTo>
                  <a:pt x="822" y="1"/>
                  <a:pt x="1" y="824"/>
                  <a:pt x="1" y="1843"/>
                </a:cubicBezTo>
                <a:lnTo>
                  <a:pt x="1" y="1845"/>
                </a:lnTo>
                <a:cubicBezTo>
                  <a:pt x="1" y="2865"/>
                  <a:pt x="822" y="3686"/>
                  <a:pt x="1843" y="3686"/>
                </a:cubicBezTo>
                <a:cubicBezTo>
                  <a:pt x="2863" y="3686"/>
                  <a:pt x="3686" y="2865"/>
                  <a:pt x="3686" y="1845"/>
                </a:cubicBezTo>
                <a:lnTo>
                  <a:pt x="3686" y="1843"/>
                </a:lnTo>
                <a:cubicBezTo>
                  <a:pt x="3686" y="824"/>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0"/>
          <p:cNvSpPr/>
          <p:nvPr/>
        </p:nvSpPr>
        <p:spPr>
          <a:xfrm>
            <a:off x="4642766" y="4219735"/>
            <a:ext cx="59810" cy="59826"/>
          </a:xfrm>
          <a:custGeom>
            <a:avLst/>
            <a:gdLst/>
            <a:ahLst/>
            <a:cxnLst/>
            <a:rect l="l" t="t" r="r" b="b"/>
            <a:pathLst>
              <a:path w="3684" h="3685" extrusionOk="0">
                <a:moveTo>
                  <a:pt x="1843" y="0"/>
                </a:moveTo>
                <a:cubicBezTo>
                  <a:pt x="821" y="0"/>
                  <a:pt x="0" y="821"/>
                  <a:pt x="0" y="1841"/>
                </a:cubicBezTo>
                <a:lnTo>
                  <a:pt x="0" y="1842"/>
                </a:lnTo>
                <a:cubicBezTo>
                  <a:pt x="0" y="2864"/>
                  <a:pt x="821" y="3685"/>
                  <a:pt x="1843" y="3685"/>
                </a:cubicBezTo>
                <a:cubicBezTo>
                  <a:pt x="2863" y="3685"/>
                  <a:pt x="3683" y="2864"/>
                  <a:pt x="3683" y="1842"/>
                </a:cubicBezTo>
                <a:lnTo>
                  <a:pt x="3683" y="1841"/>
                </a:lnTo>
                <a:cubicBezTo>
                  <a:pt x="3683"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0"/>
          <p:cNvSpPr/>
          <p:nvPr/>
        </p:nvSpPr>
        <p:spPr>
          <a:xfrm>
            <a:off x="3944815" y="4041228"/>
            <a:ext cx="212267" cy="182057"/>
          </a:xfrm>
          <a:custGeom>
            <a:avLst/>
            <a:gdLst/>
            <a:ahLst/>
            <a:cxnLst/>
            <a:rect l="l" t="t" r="r" b="b"/>
            <a:pathLst>
              <a:path w="6134" h="5261" extrusionOk="0">
                <a:moveTo>
                  <a:pt x="874" y="1"/>
                </a:moveTo>
                <a:cubicBezTo>
                  <a:pt x="395" y="1"/>
                  <a:pt x="0" y="395"/>
                  <a:pt x="0" y="883"/>
                </a:cubicBezTo>
                <a:lnTo>
                  <a:pt x="0" y="5260"/>
                </a:lnTo>
                <a:lnTo>
                  <a:pt x="6133" y="5260"/>
                </a:lnTo>
                <a:lnTo>
                  <a:pt x="6133" y="883"/>
                </a:lnTo>
                <a:cubicBezTo>
                  <a:pt x="6133" y="395"/>
                  <a:pt x="5739" y="1"/>
                  <a:pt x="52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0"/>
          <p:cNvSpPr/>
          <p:nvPr/>
        </p:nvSpPr>
        <p:spPr>
          <a:xfrm>
            <a:off x="3823252" y="4162790"/>
            <a:ext cx="576589" cy="849276"/>
          </a:xfrm>
          <a:custGeom>
            <a:avLst/>
            <a:gdLst/>
            <a:ahLst/>
            <a:cxnLst/>
            <a:rect l="l" t="t" r="r" b="b"/>
            <a:pathLst>
              <a:path w="16662" h="24542" extrusionOk="0">
                <a:moveTo>
                  <a:pt x="883" y="0"/>
                </a:moveTo>
                <a:cubicBezTo>
                  <a:pt x="395" y="0"/>
                  <a:pt x="10" y="385"/>
                  <a:pt x="10" y="874"/>
                </a:cubicBezTo>
                <a:lnTo>
                  <a:pt x="10" y="23658"/>
                </a:lnTo>
                <a:cubicBezTo>
                  <a:pt x="1" y="24147"/>
                  <a:pt x="395" y="24541"/>
                  <a:pt x="883" y="24541"/>
                </a:cubicBezTo>
                <a:lnTo>
                  <a:pt x="16662" y="24541"/>
                </a:lnTo>
                <a:lnTo>
                  <a:pt x="166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0"/>
          <p:cNvSpPr/>
          <p:nvPr/>
        </p:nvSpPr>
        <p:spPr>
          <a:xfrm>
            <a:off x="3916198" y="4496195"/>
            <a:ext cx="148905" cy="60836"/>
          </a:xfrm>
          <a:custGeom>
            <a:avLst/>
            <a:gdLst/>
            <a:ahLst/>
            <a:cxnLst/>
            <a:rect l="l" t="t" r="r" b="b"/>
            <a:pathLst>
              <a:path w="4303" h="1758" extrusionOk="0">
                <a:moveTo>
                  <a:pt x="878" y="1"/>
                </a:moveTo>
                <a:cubicBezTo>
                  <a:pt x="395" y="1"/>
                  <a:pt x="1" y="388"/>
                  <a:pt x="1" y="875"/>
                </a:cubicBezTo>
                <a:cubicBezTo>
                  <a:pt x="1" y="1367"/>
                  <a:pt x="404" y="1758"/>
                  <a:pt x="894" y="1758"/>
                </a:cubicBezTo>
                <a:cubicBezTo>
                  <a:pt x="900" y="1758"/>
                  <a:pt x="906" y="1758"/>
                  <a:pt x="912" y="1758"/>
                </a:cubicBezTo>
                <a:lnTo>
                  <a:pt x="3457" y="1758"/>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0"/>
          <p:cNvSpPr/>
          <p:nvPr/>
        </p:nvSpPr>
        <p:spPr>
          <a:xfrm>
            <a:off x="3917513" y="4375013"/>
            <a:ext cx="148559" cy="60801"/>
          </a:xfrm>
          <a:custGeom>
            <a:avLst/>
            <a:gdLst/>
            <a:ahLst/>
            <a:cxnLst/>
            <a:rect l="l" t="t" r="r" b="b"/>
            <a:pathLst>
              <a:path w="4293" h="1757" extrusionOk="0">
                <a:moveTo>
                  <a:pt x="874" y="0"/>
                </a:moveTo>
                <a:cubicBezTo>
                  <a:pt x="395" y="0"/>
                  <a:pt x="0" y="395"/>
                  <a:pt x="0" y="874"/>
                </a:cubicBezTo>
                <a:cubicBezTo>
                  <a:pt x="0" y="1362"/>
                  <a:pt x="395" y="1747"/>
                  <a:pt x="874" y="1756"/>
                </a:cubicBezTo>
                <a:lnTo>
                  <a:pt x="3419" y="1756"/>
                </a:lnTo>
                <a:cubicBezTo>
                  <a:pt x="3898" y="1747"/>
                  <a:pt x="4292" y="1362"/>
                  <a:pt x="4292" y="874"/>
                </a:cubicBezTo>
                <a:cubicBezTo>
                  <a:pt x="4292" y="395"/>
                  <a:pt x="3898" y="0"/>
                  <a:pt x="3419"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0"/>
          <p:cNvSpPr/>
          <p:nvPr/>
        </p:nvSpPr>
        <p:spPr>
          <a:xfrm>
            <a:off x="3916198" y="4253763"/>
            <a:ext cx="148905" cy="60524"/>
          </a:xfrm>
          <a:custGeom>
            <a:avLst/>
            <a:gdLst/>
            <a:ahLst/>
            <a:cxnLst/>
            <a:rect l="l" t="t" r="r" b="b"/>
            <a:pathLst>
              <a:path w="4303" h="1749" extrusionOk="0">
                <a:moveTo>
                  <a:pt x="878" y="0"/>
                </a:moveTo>
                <a:cubicBezTo>
                  <a:pt x="395" y="0"/>
                  <a:pt x="1" y="388"/>
                  <a:pt x="1" y="874"/>
                </a:cubicBezTo>
                <a:cubicBezTo>
                  <a:pt x="1" y="1361"/>
                  <a:pt x="395" y="1748"/>
                  <a:pt x="878" y="1748"/>
                </a:cubicBezTo>
                <a:cubicBezTo>
                  <a:pt x="889" y="1748"/>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0"/>
          <p:cNvSpPr/>
          <p:nvPr/>
        </p:nvSpPr>
        <p:spPr>
          <a:xfrm>
            <a:off x="3916198" y="4617411"/>
            <a:ext cx="148905" cy="60870"/>
          </a:xfrm>
          <a:custGeom>
            <a:avLst/>
            <a:gdLst/>
            <a:ahLst/>
            <a:cxnLst/>
            <a:rect l="l" t="t" r="r" b="b"/>
            <a:pathLst>
              <a:path w="4303" h="1759" extrusionOk="0">
                <a:moveTo>
                  <a:pt x="878" y="1"/>
                </a:moveTo>
                <a:cubicBezTo>
                  <a:pt x="396" y="1"/>
                  <a:pt x="1" y="398"/>
                  <a:pt x="1" y="884"/>
                </a:cubicBezTo>
                <a:cubicBezTo>
                  <a:pt x="1" y="1371"/>
                  <a:pt x="395" y="1758"/>
                  <a:pt x="878" y="1758"/>
                </a:cubicBezTo>
                <a:cubicBezTo>
                  <a:pt x="889" y="1758"/>
                  <a:pt x="900" y="1758"/>
                  <a:pt x="912" y="1758"/>
                </a:cubicBezTo>
                <a:lnTo>
                  <a:pt x="3457" y="1758"/>
                </a:lnTo>
                <a:cubicBezTo>
                  <a:pt x="3926" y="1739"/>
                  <a:pt x="4302" y="1354"/>
                  <a:pt x="4302" y="884"/>
                </a:cubicBezTo>
                <a:cubicBezTo>
                  <a:pt x="4302" y="405"/>
                  <a:pt x="3926" y="20"/>
                  <a:pt x="3457" y="1"/>
                </a:cubicBezTo>
                <a:lnTo>
                  <a:pt x="912" y="1"/>
                </a:lnTo>
                <a:cubicBezTo>
                  <a:pt x="900" y="1"/>
                  <a:pt x="889" y="1"/>
                  <a:pt x="878"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0"/>
          <p:cNvSpPr/>
          <p:nvPr/>
        </p:nvSpPr>
        <p:spPr>
          <a:xfrm>
            <a:off x="3916198" y="4738973"/>
            <a:ext cx="148905" cy="60524"/>
          </a:xfrm>
          <a:custGeom>
            <a:avLst/>
            <a:gdLst/>
            <a:ahLst/>
            <a:cxnLst/>
            <a:rect l="l" t="t" r="r" b="b"/>
            <a:pathLst>
              <a:path w="4303" h="1749" extrusionOk="0">
                <a:moveTo>
                  <a:pt x="878" y="0"/>
                </a:moveTo>
                <a:cubicBezTo>
                  <a:pt x="395" y="0"/>
                  <a:pt x="1" y="388"/>
                  <a:pt x="1" y="874"/>
                </a:cubicBezTo>
                <a:cubicBezTo>
                  <a:pt x="1" y="1361"/>
                  <a:pt x="395" y="1749"/>
                  <a:pt x="878" y="1749"/>
                </a:cubicBezTo>
                <a:cubicBezTo>
                  <a:pt x="889" y="1749"/>
                  <a:pt x="900" y="1748"/>
                  <a:pt x="912" y="1748"/>
                </a:cubicBezTo>
                <a:lnTo>
                  <a:pt x="3457" y="1748"/>
                </a:lnTo>
                <a:cubicBezTo>
                  <a:pt x="3926" y="1729"/>
                  <a:pt x="4302" y="1344"/>
                  <a:pt x="4302" y="874"/>
                </a:cubicBezTo>
                <a:cubicBezTo>
                  <a:pt x="4302" y="405"/>
                  <a:pt x="3926" y="10"/>
                  <a:pt x="3457" y="1"/>
                </a:cubicBezTo>
                <a:lnTo>
                  <a:pt x="912" y="1"/>
                </a:lnTo>
                <a:cubicBezTo>
                  <a:pt x="900" y="1"/>
                  <a:pt x="889" y="0"/>
                  <a:pt x="878"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0"/>
          <p:cNvSpPr/>
          <p:nvPr/>
        </p:nvSpPr>
        <p:spPr>
          <a:xfrm>
            <a:off x="3916198" y="4860189"/>
            <a:ext cx="148905" cy="60836"/>
          </a:xfrm>
          <a:custGeom>
            <a:avLst/>
            <a:gdLst/>
            <a:ahLst/>
            <a:cxnLst/>
            <a:rect l="l" t="t" r="r" b="b"/>
            <a:pathLst>
              <a:path w="4303" h="1758" extrusionOk="0">
                <a:moveTo>
                  <a:pt x="878" y="1"/>
                </a:moveTo>
                <a:cubicBezTo>
                  <a:pt x="395" y="1"/>
                  <a:pt x="1" y="388"/>
                  <a:pt x="1" y="875"/>
                </a:cubicBezTo>
                <a:cubicBezTo>
                  <a:pt x="1" y="1367"/>
                  <a:pt x="404" y="1758"/>
                  <a:pt x="894" y="1758"/>
                </a:cubicBezTo>
                <a:cubicBezTo>
                  <a:pt x="900" y="1758"/>
                  <a:pt x="906" y="1758"/>
                  <a:pt x="912" y="1757"/>
                </a:cubicBezTo>
                <a:lnTo>
                  <a:pt x="3457" y="1757"/>
                </a:lnTo>
                <a:cubicBezTo>
                  <a:pt x="3926" y="1739"/>
                  <a:pt x="4302" y="1344"/>
                  <a:pt x="4302" y="875"/>
                </a:cubicBezTo>
                <a:cubicBezTo>
                  <a:pt x="4302" y="405"/>
                  <a:pt x="3926" y="20"/>
                  <a:pt x="3457" y="1"/>
                </a:cubicBezTo>
                <a:lnTo>
                  <a:pt x="912" y="1"/>
                </a:lnTo>
                <a:cubicBezTo>
                  <a:pt x="900" y="1"/>
                  <a:pt x="889" y="1"/>
                  <a:pt x="878"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0"/>
          <p:cNvSpPr/>
          <p:nvPr/>
        </p:nvSpPr>
        <p:spPr>
          <a:xfrm>
            <a:off x="4116415" y="4253763"/>
            <a:ext cx="70871" cy="60697"/>
          </a:xfrm>
          <a:custGeom>
            <a:avLst/>
            <a:gdLst/>
            <a:ahLst/>
            <a:cxnLst/>
            <a:rect l="l" t="t" r="r" b="b"/>
            <a:pathLst>
              <a:path w="2048" h="1754" extrusionOk="0">
                <a:moveTo>
                  <a:pt x="1191" y="1"/>
                </a:moveTo>
                <a:cubicBezTo>
                  <a:pt x="1185" y="1"/>
                  <a:pt x="1180" y="1"/>
                  <a:pt x="1174" y="1"/>
                </a:cubicBezTo>
                <a:cubicBezTo>
                  <a:pt x="395" y="1"/>
                  <a:pt x="0" y="940"/>
                  <a:pt x="554" y="1494"/>
                </a:cubicBezTo>
                <a:cubicBezTo>
                  <a:pt x="733" y="1673"/>
                  <a:pt x="952" y="1753"/>
                  <a:pt x="1167" y="1753"/>
                </a:cubicBezTo>
                <a:cubicBezTo>
                  <a:pt x="1617" y="1753"/>
                  <a:pt x="2047" y="1402"/>
                  <a:pt x="2047" y="874"/>
                </a:cubicBezTo>
                <a:cubicBezTo>
                  <a:pt x="2047" y="392"/>
                  <a:pt x="1671" y="1"/>
                  <a:pt x="1191"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0"/>
          <p:cNvSpPr/>
          <p:nvPr/>
        </p:nvSpPr>
        <p:spPr>
          <a:xfrm>
            <a:off x="4116415" y="4375013"/>
            <a:ext cx="70871" cy="60663"/>
          </a:xfrm>
          <a:custGeom>
            <a:avLst/>
            <a:gdLst/>
            <a:ahLst/>
            <a:cxnLst/>
            <a:rect l="l" t="t" r="r" b="b"/>
            <a:pathLst>
              <a:path w="2048" h="1753" extrusionOk="0">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0"/>
          <p:cNvSpPr/>
          <p:nvPr/>
        </p:nvSpPr>
        <p:spPr>
          <a:xfrm>
            <a:off x="4116415" y="4496229"/>
            <a:ext cx="70871" cy="60836"/>
          </a:xfrm>
          <a:custGeom>
            <a:avLst/>
            <a:gdLst/>
            <a:ahLst/>
            <a:cxnLst/>
            <a:rect l="l" t="t" r="r" b="b"/>
            <a:pathLst>
              <a:path w="2048" h="1758" extrusionOk="0">
                <a:moveTo>
                  <a:pt x="1174" y="0"/>
                </a:moveTo>
                <a:cubicBezTo>
                  <a:pt x="395" y="0"/>
                  <a:pt x="0" y="949"/>
                  <a:pt x="554" y="1503"/>
                </a:cubicBezTo>
                <a:cubicBezTo>
                  <a:pt x="733" y="1679"/>
                  <a:pt x="951" y="1758"/>
                  <a:pt x="1166" y="1758"/>
                </a:cubicBezTo>
                <a:cubicBezTo>
                  <a:pt x="1616" y="1758"/>
                  <a:pt x="2047" y="1408"/>
                  <a:pt x="2047" y="874"/>
                </a:cubicBezTo>
                <a:cubicBezTo>
                  <a:pt x="2047" y="395"/>
                  <a:pt x="1662" y="0"/>
                  <a:pt x="117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0"/>
          <p:cNvSpPr/>
          <p:nvPr/>
        </p:nvSpPr>
        <p:spPr>
          <a:xfrm>
            <a:off x="4116415" y="4617445"/>
            <a:ext cx="70871" cy="61009"/>
          </a:xfrm>
          <a:custGeom>
            <a:avLst/>
            <a:gdLst/>
            <a:ahLst/>
            <a:cxnLst/>
            <a:rect l="l" t="t" r="r" b="b"/>
            <a:pathLst>
              <a:path w="2048" h="1763" extrusionOk="0">
                <a:moveTo>
                  <a:pt x="1174" y="0"/>
                </a:moveTo>
                <a:cubicBezTo>
                  <a:pt x="395" y="0"/>
                  <a:pt x="0" y="949"/>
                  <a:pt x="554" y="1503"/>
                </a:cubicBezTo>
                <a:cubicBezTo>
                  <a:pt x="733" y="1682"/>
                  <a:pt x="952" y="1762"/>
                  <a:pt x="1167" y="1762"/>
                </a:cubicBezTo>
                <a:cubicBezTo>
                  <a:pt x="1617" y="1762"/>
                  <a:pt x="2047" y="1411"/>
                  <a:pt x="2047" y="883"/>
                </a:cubicBezTo>
                <a:cubicBezTo>
                  <a:pt x="2047" y="395"/>
                  <a:pt x="1662" y="0"/>
                  <a:pt x="117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0"/>
          <p:cNvSpPr/>
          <p:nvPr/>
        </p:nvSpPr>
        <p:spPr>
          <a:xfrm>
            <a:off x="4116415" y="4738973"/>
            <a:ext cx="70871" cy="60697"/>
          </a:xfrm>
          <a:custGeom>
            <a:avLst/>
            <a:gdLst/>
            <a:ahLst/>
            <a:cxnLst/>
            <a:rect l="l" t="t" r="r" b="b"/>
            <a:pathLst>
              <a:path w="2048" h="1754" extrusionOk="0">
                <a:moveTo>
                  <a:pt x="1174" y="1"/>
                </a:moveTo>
                <a:cubicBezTo>
                  <a:pt x="395" y="1"/>
                  <a:pt x="0" y="940"/>
                  <a:pt x="554" y="1494"/>
                </a:cubicBezTo>
                <a:cubicBezTo>
                  <a:pt x="733" y="1673"/>
                  <a:pt x="952" y="1753"/>
                  <a:pt x="1167" y="1753"/>
                </a:cubicBezTo>
                <a:cubicBezTo>
                  <a:pt x="1617" y="1753"/>
                  <a:pt x="2047" y="1402"/>
                  <a:pt x="2047" y="874"/>
                </a:cubicBezTo>
                <a:cubicBezTo>
                  <a:pt x="2047" y="386"/>
                  <a:pt x="1662" y="1"/>
                  <a:pt x="117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0"/>
          <p:cNvSpPr/>
          <p:nvPr/>
        </p:nvSpPr>
        <p:spPr>
          <a:xfrm>
            <a:off x="4116415" y="4860224"/>
            <a:ext cx="70871" cy="60663"/>
          </a:xfrm>
          <a:custGeom>
            <a:avLst/>
            <a:gdLst/>
            <a:ahLst/>
            <a:cxnLst/>
            <a:rect l="l" t="t" r="r" b="b"/>
            <a:pathLst>
              <a:path w="2048" h="1753" extrusionOk="0">
                <a:moveTo>
                  <a:pt x="1174" y="0"/>
                </a:moveTo>
                <a:cubicBezTo>
                  <a:pt x="395" y="0"/>
                  <a:pt x="0" y="939"/>
                  <a:pt x="554" y="1493"/>
                </a:cubicBezTo>
                <a:cubicBezTo>
                  <a:pt x="733" y="1672"/>
                  <a:pt x="952" y="1752"/>
                  <a:pt x="1167" y="1752"/>
                </a:cubicBezTo>
                <a:cubicBezTo>
                  <a:pt x="1617" y="1752"/>
                  <a:pt x="2047" y="1401"/>
                  <a:pt x="2047" y="874"/>
                </a:cubicBezTo>
                <a:cubicBezTo>
                  <a:pt x="2047" y="395"/>
                  <a:pt x="1662" y="0"/>
                  <a:pt x="117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0"/>
          <p:cNvSpPr/>
          <p:nvPr/>
        </p:nvSpPr>
        <p:spPr>
          <a:xfrm>
            <a:off x="4750161" y="4219735"/>
            <a:ext cx="59842" cy="59826"/>
          </a:xfrm>
          <a:custGeom>
            <a:avLst/>
            <a:gdLst/>
            <a:ahLst/>
            <a:cxnLst/>
            <a:rect l="l" t="t" r="r" b="b"/>
            <a:pathLst>
              <a:path w="3686" h="3685" extrusionOk="0">
                <a:moveTo>
                  <a:pt x="1843" y="0"/>
                </a:moveTo>
                <a:cubicBezTo>
                  <a:pt x="823" y="0"/>
                  <a:pt x="1" y="821"/>
                  <a:pt x="1" y="1841"/>
                </a:cubicBezTo>
                <a:lnTo>
                  <a:pt x="1" y="1842"/>
                </a:lnTo>
                <a:cubicBezTo>
                  <a:pt x="1" y="2864"/>
                  <a:pt x="823" y="3685"/>
                  <a:pt x="1843" y="3685"/>
                </a:cubicBezTo>
                <a:cubicBezTo>
                  <a:pt x="2865" y="3685"/>
                  <a:pt x="3685" y="2864"/>
                  <a:pt x="3685" y="1842"/>
                </a:cubicBezTo>
                <a:lnTo>
                  <a:pt x="3685" y="1841"/>
                </a:lnTo>
                <a:cubicBezTo>
                  <a:pt x="3685" y="821"/>
                  <a:pt x="2865"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0"/>
          <p:cNvSpPr/>
          <p:nvPr/>
        </p:nvSpPr>
        <p:spPr>
          <a:xfrm>
            <a:off x="4857588" y="4219735"/>
            <a:ext cx="59842" cy="59826"/>
          </a:xfrm>
          <a:custGeom>
            <a:avLst/>
            <a:gdLst/>
            <a:ahLst/>
            <a:cxnLst/>
            <a:rect l="l" t="t" r="r" b="b"/>
            <a:pathLst>
              <a:path w="3686" h="3685" extrusionOk="0">
                <a:moveTo>
                  <a:pt x="1843" y="0"/>
                </a:moveTo>
                <a:cubicBezTo>
                  <a:pt x="822" y="0"/>
                  <a:pt x="1" y="821"/>
                  <a:pt x="1" y="1841"/>
                </a:cubicBezTo>
                <a:lnTo>
                  <a:pt x="1" y="1842"/>
                </a:lnTo>
                <a:cubicBezTo>
                  <a:pt x="1" y="2864"/>
                  <a:pt x="822" y="3685"/>
                  <a:pt x="1843" y="3685"/>
                </a:cubicBezTo>
                <a:cubicBezTo>
                  <a:pt x="2863" y="3685"/>
                  <a:pt x="3686" y="2864"/>
                  <a:pt x="3686" y="1842"/>
                </a:cubicBezTo>
                <a:lnTo>
                  <a:pt x="3686" y="1841"/>
                </a:lnTo>
                <a:cubicBezTo>
                  <a:pt x="3686"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0"/>
          <p:cNvSpPr/>
          <p:nvPr/>
        </p:nvSpPr>
        <p:spPr>
          <a:xfrm>
            <a:off x="4642766" y="4312551"/>
            <a:ext cx="59810" cy="59826"/>
          </a:xfrm>
          <a:custGeom>
            <a:avLst/>
            <a:gdLst/>
            <a:ahLst/>
            <a:cxnLst/>
            <a:rect l="l" t="t" r="r" b="b"/>
            <a:pathLst>
              <a:path w="3684" h="3685" extrusionOk="0">
                <a:moveTo>
                  <a:pt x="1843" y="0"/>
                </a:moveTo>
                <a:cubicBezTo>
                  <a:pt x="821" y="0"/>
                  <a:pt x="0" y="821"/>
                  <a:pt x="0" y="1841"/>
                </a:cubicBezTo>
                <a:lnTo>
                  <a:pt x="0" y="1842"/>
                </a:lnTo>
                <a:cubicBezTo>
                  <a:pt x="0" y="2862"/>
                  <a:pt x="821" y="3685"/>
                  <a:pt x="1843" y="3685"/>
                </a:cubicBezTo>
                <a:cubicBezTo>
                  <a:pt x="2863" y="3685"/>
                  <a:pt x="3683" y="2862"/>
                  <a:pt x="3683" y="1842"/>
                </a:cubicBezTo>
                <a:lnTo>
                  <a:pt x="3683" y="1841"/>
                </a:lnTo>
                <a:cubicBezTo>
                  <a:pt x="3683"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0"/>
          <p:cNvSpPr/>
          <p:nvPr/>
        </p:nvSpPr>
        <p:spPr>
          <a:xfrm>
            <a:off x="4750161" y="4312551"/>
            <a:ext cx="59842" cy="59826"/>
          </a:xfrm>
          <a:custGeom>
            <a:avLst/>
            <a:gdLst/>
            <a:ahLst/>
            <a:cxnLst/>
            <a:rect l="l" t="t" r="r" b="b"/>
            <a:pathLst>
              <a:path w="3686" h="3685" extrusionOk="0">
                <a:moveTo>
                  <a:pt x="1843" y="0"/>
                </a:moveTo>
                <a:cubicBezTo>
                  <a:pt x="823" y="0"/>
                  <a:pt x="1" y="821"/>
                  <a:pt x="1" y="1841"/>
                </a:cubicBezTo>
                <a:lnTo>
                  <a:pt x="1" y="1842"/>
                </a:lnTo>
                <a:cubicBezTo>
                  <a:pt x="1" y="2862"/>
                  <a:pt x="823" y="3685"/>
                  <a:pt x="1843" y="3685"/>
                </a:cubicBezTo>
                <a:cubicBezTo>
                  <a:pt x="2865" y="3685"/>
                  <a:pt x="3685" y="2862"/>
                  <a:pt x="3685" y="1842"/>
                </a:cubicBezTo>
                <a:lnTo>
                  <a:pt x="3685" y="1841"/>
                </a:lnTo>
                <a:cubicBezTo>
                  <a:pt x="3685" y="821"/>
                  <a:pt x="2865"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0"/>
          <p:cNvSpPr/>
          <p:nvPr/>
        </p:nvSpPr>
        <p:spPr>
          <a:xfrm>
            <a:off x="4857588" y="4312551"/>
            <a:ext cx="59842" cy="59826"/>
          </a:xfrm>
          <a:custGeom>
            <a:avLst/>
            <a:gdLst/>
            <a:ahLst/>
            <a:cxnLst/>
            <a:rect l="l" t="t" r="r" b="b"/>
            <a:pathLst>
              <a:path w="3686" h="3685" extrusionOk="0">
                <a:moveTo>
                  <a:pt x="1843" y="0"/>
                </a:moveTo>
                <a:cubicBezTo>
                  <a:pt x="822" y="0"/>
                  <a:pt x="1" y="821"/>
                  <a:pt x="1" y="1841"/>
                </a:cubicBezTo>
                <a:lnTo>
                  <a:pt x="1" y="1842"/>
                </a:lnTo>
                <a:cubicBezTo>
                  <a:pt x="1" y="2862"/>
                  <a:pt x="822" y="3685"/>
                  <a:pt x="1843" y="3685"/>
                </a:cubicBezTo>
                <a:cubicBezTo>
                  <a:pt x="2863" y="3685"/>
                  <a:pt x="3686" y="2862"/>
                  <a:pt x="3686" y="1842"/>
                </a:cubicBezTo>
                <a:lnTo>
                  <a:pt x="3686" y="1841"/>
                </a:lnTo>
                <a:cubicBezTo>
                  <a:pt x="3686"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0"/>
          <p:cNvSpPr/>
          <p:nvPr/>
        </p:nvSpPr>
        <p:spPr>
          <a:xfrm>
            <a:off x="4642766" y="4405334"/>
            <a:ext cx="59810" cy="59842"/>
          </a:xfrm>
          <a:custGeom>
            <a:avLst/>
            <a:gdLst/>
            <a:ahLst/>
            <a:cxnLst/>
            <a:rect l="l" t="t" r="r" b="b"/>
            <a:pathLst>
              <a:path w="3684" h="3686" extrusionOk="0">
                <a:moveTo>
                  <a:pt x="1843" y="1"/>
                </a:moveTo>
                <a:cubicBezTo>
                  <a:pt x="821" y="1"/>
                  <a:pt x="0" y="823"/>
                  <a:pt x="0" y="1843"/>
                </a:cubicBezTo>
                <a:lnTo>
                  <a:pt x="0" y="1845"/>
                </a:lnTo>
                <a:cubicBezTo>
                  <a:pt x="0" y="2864"/>
                  <a:pt x="821" y="3685"/>
                  <a:pt x="1843" y="3685"/>
                </a:cubicBezTo>
                <a:cubicBezTo>
                  <a:pt x="2863" y="3685"/>
                  <a:pt x="3683" y="2864"/>
                  <a:pt x="3683" y="1845"/>
                </a:cubicBezTo>
                <a:lnTo>
                  <a:pt x="3683" y="1843"/>
                </a:lnTo>
                <a:cubicBezTo>
                  <a:pt x="3683" y="823"/>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0"/>
          <p:cNvSpPr/>
          <p:nvPr/>
        </p:nvSpPr>
        <p:spPr>
          <a:xfrm>
            <a:off x="4750161" y="4405334"/>
            <a:ext cx="59842" cy="59842"/>
          </a:xfrm>
          <a:custGeom>
            <a:avLst/>
            <a:gdLst/>
            <a:ahLst/>
            <a:cxnLst/>
            <a:rect l="l" t="t" r="r" b="b"/>
            <a:pathLst>
              <a:path w="3686" h="3686" extrusionOk="0">
                <a:moveTo>
                  <a:pt x="1843" y="1"/>
                </a:moveTo>
                <a:cubicBezTo>
                  <a:pt x="823" y="1"/>
                  <a:pt x="1" y="823"/>
                  <a:pt x="1" y="1843"/>
                </a:cubicBezTo>
                <a:lnTo>
                  <a:pt x="1" y="1845"/>
                </a:lnTo>
                <a:cubicBezTo>
                  <a:pt x="1" y="2864"/>
                  <a:pt x="823" y="3685"/>
                  <a:pt x="1843" y="3685"/>
                </a:cubicBezTo>
                <a:cubicBezTo>
                  <a:pt x="2865" y="3685"/>
                  <a:pt x="3685" y="2864"/>
                  <a:pt x="3685" y="1845"/>
                </a:cubicBezTo>
                <a:lnTo>
                  <a:pt x="3685" y="1843"/>
                </a:lnTo>
                <a:cubicBezTo>
                  <a:pt x="3685" y="823"/>
                  <a:pt x="2865"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0"/>
          <p:cNvSpPr/>
          <p:nvPr/>
        </p:nvSpPr>
        <p:spPr>
          <a:xfrm>
            <a:off x="4857588" y="4405334"/>
            <a:ext cx="59842" cy="59842"/>
          </a:xfrm>
          <a:custGeom>
            <a:avLst/>
            <a:gdLst/>
            <a:ahLst/>
            <a:cxnLst/>
            <a:rect l="l" t="t" r="r" b="b"/>
            <a:pathLst>
              <a:path w="3686" h="3686" extrusionOk="0">
                <a:moveTo>
                  <a:pt x="1843" y="1"/>
                </a:moveTo>
                <a:cubicBezTo>
                  <a:pt x="822" y="1"/>
                  <a:pt x="1" y="823"/>
                  <a:pt x="1" y="1843"/>
                </a:cubicBezTo>
                <a:lnTo>
                  <a:pt x="1" y="1845"/>
                </a:lnTo>
                <a:cubicBezTo>
                  <a:pt x="1" y="2864"/>
                  <a:pt x="822" y="3685"/>
                  <a:pt x="1843" y="3685"/>
                </a:cubicBezTo>
                <a:cubicBezTo>
                  <a:pt x="2863" y="3685"/>
                  <a:pt x="3686" y="2864"/>
                  <a:pt x="3686" y="1845"/>
                </a:cubicBezTo>
                <a:lnTo>
                  <a:pt x="3686" y="1843"/>
                </a:lnTo>
                <a:cubicBezTo>
                  <a:pt x="3686" y="823"/>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0"/>
          <p:cNvSpPr/>
          <p:nvPr/>
        </p:nvSpPr>
        <p:spPr>
          <a:xfrm>
            <a:off x="4642766" y="4498149"/>
            <a:ext cx="59810" cy="59842"/>
          </a:xfrm>
          <a:custGeom>
            <a:avLst/>
            <a:gdLst/>
            <a:ahLst/>
            <a:cxnLst/>
            <a:rect l="l" t="t" r="r" b="b"/>
            <a:pathLst>
              <a:path w="3684" h="3686" extrusionOk="0">
                <a:moveTo>
                  <a:pt x="1843" y="1"/>
                </a:moveTo>
                <a:cubicBezTo>
                  <a:pt x="821" y="1"/>
                  <a:pt x="0" y="821"/>
                  <a:pt x="0" y="1843"/>
                </a:cubicBezTo>
                <a:cubicBezTo>
                  <a:pt x="0" y="2864"/>
                  <a:pt x="821" y="3685"/>
                  <a:pt x="1843" y="3685"/>
                </a:cubicBezTo>
                <a:cubicBezTo>
                  <a:pt x="2863" y="3685"/>
                  <a:pt x="3683" y="2864"/>
                  <a:pt x="3683" y="1843"/>
                </a:cubicBezTo>
                <a:cubicBezTo>
                  <a:pt x="3683"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0"/>
          <p:cNvSpPr/>
          <p:nvPr/>
        </p:nvSpPr>
        <p:spPr>
          <a:xfrm>
            <a:off x="4750161" y="4498149"/>
            <a:ext cx="59842" cy="59842"/>
          </a:xfrm>
          <a:custGeom>
            <a:avLst/>
            <a:gdLst/>
            <a:ahLst/>
            <a:cxnLst/>
            <a:rect l="l" t="t" r="r" b="b"/>
            <a:pathLst>
              <a:path w="3686" h="3686" extrusionOk="0">
                <a:moveTo>
                  <a:pt x="1843" y="1"/>
                </a:moveTo>
                <a:cubicBezTo>
                  <a:pt x="823" y="1"/>
                  <a:pt x="1" y="821"/>
                  <a:pt x="1" y="1843"/>
                </a:cubicBezTo>
                <a:cubicBezTo>
                  <a:pt x="1" y="2864"/>
                  <a:pt x="823" y="3685"/>
                  <a:pt x="1843" y="3685"/>
                </a:cubicBezTo>
                <a:cubicBezTo>
                  <a:pt x="2865" y="3685"/>
                  <a:pt x="3685" y="2864"/>
                  <a:pt x="3685" y="1843"/>
                </a:cubicBezTo>
                <a:cubicBezTo>
                  <a:pt x="3685" y="821"/>
                  <a:pt x="2865"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0"/>
          <p:cNvSpPr/>
          <p:nvPr/>
        </p:nvSpPr>
        <p:spPr>
          <a:xfrm>
            <a:off x="4857588" y="4498149"/>
            <a:ext cx="59842" cy="59842"/>
          </a:xfrm>
          <a:custGeom>
            <a:avLst/>
            <a:gdLst/>
            <a:ahLst/>
            <a:cxnLst/>
            <a:rect l="l" t="t" r="r" b="b"/>
            <a:pathLst>
              <a:path w="3686" h="3686" extrusionOk="0">
                <a:moveTo>
                  <a:pt x="1843" y="1"/>
                </a:moveTo>
                <a:cubicBezTo>
                  <a:pt x="822" y="1"/>
                  <a:pt x="1" y="821"/>
                  <a:pt x="1" y="1843"/>
                </a:cubicBezTo>
                <a:cubicBezTo>
                  <a:pt x="1" y="2864"/>
                  <a:pt x="822" y="3685"/>
                  <a:pt x="1843" y="3685"/>
                </a:cubicBezTo>
                <a:cubicBezTo>
                  <a:pt x="2863" y="3685"/>
                  <a:pt x="3686" y="2864"/>
                  <a:pt x="3686" y="1843"/>
                </a:cubicBezTo>
                <a:cubicBezTo>
                  <a:pt x="3686"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0"/>
          <p:cNvSpPr/>
          <p:nvPr/>
        </p:nvSpPr>
        <p:spPr>
          <a:xfrm>
            <a:off x="4642766" y="4590965"/>
            <a:ext cx="59810" cy="59842"/>
          </a:xfrm>
          <a:custGeom>
            <a:avLst/>
            <a:gdLst/>
            <a:ahLst/>
            <a:cxnLst/>
            <a:rect l="l" t="t" r="r" b="b"/>
            <a:pathLst>
              <a:path w="3684" h="3686" extrusionOk="0">
                <a:moveTo>
                  <a:pt x="1843" y="1"/>
                </a:moveTo>
                <a:cubicBezTo>
                  <a:pt x="821" y="1"/>
                  <a:pt x="0" y="822"/>
                  <a:pt x="0" y="1841"/>
                </a:cubicBezTo>
                <a:lnTo>
                  <a:pt x="0" y="1843"/>
                </a:lnTo>
                <a:cubicBezTo>
                  <a:pt x="0" y="2863"/>
                  <a:pt x="821" y="3685"/>
                  <a:pt x="1843" y="3685"/>
                </a:cubicBezTo>
                <a:cubicBezTo>
                  <a:pt x="2863" y="3685"/>
                  <a:pt x="3683" y="2863"/>
                  <a:pt x="3683" y="1843"/>
                </a:cubicBezTo>
                <a:lnTo>
                  <a:pt x="3683" y="1841"/>
                </a:lnTo>
                <a:cubicBezTo>
                  <a:pt x="3683" y="822"/>
                  <a:pt x="2863" y="1"/>
                  <a:pt x="18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0"/>
          <p:cNvSpPr/>
          <p:nvPr/>
        </p:nvSpPr>
        <p:spPr>
          <a:xfrm>
            <a:off x="4750161" y="4590965"/>
            <a:ext cx="59842" cy="59842"/>
          </a:xfrm>
          <a:custGeom>
            <a:avLst/>
            <a:gdLst/>
            <a:ahLst/>
            <a:cxnLst/>
            <a:rect l="l" t="t" r="r" b="b"/>
            <a:pathLst>
              <a:path w="3686" h="3686" extrusionOk="0">
                <a:moveTo>
                  <a:pt x="1843" y="1"/>
                </a:moveTo>
                <a:cubicBezTo>
                  <a:pt x="823" y="1"/>
                  <a:pt x="1" y="822"/>
                  <a:pt x="1" y="1841"/>
                </a:cubicBezTo>
                <a:lnTo>
                  <a:pt x="1" y="1843"/>
                </a:lnTo>
                <a:cubicBezTo>
                  <a:pt x="1" y="2863"/>
                  <a:pt x="823" y="3685"/>
                  <a:pt x="1843" y="3685"/>
                </a:cubicBezTo>
                <a:cubicBezTo>
                  <a:pt x="2865" y="3685"/>
                  <a:pt x="3685" y="2863"/>
                  <a:pt x="3685" y="1843"/>
                </a:cubicBezTo>
                <a:lnTo>
                  <a:pt x="3685" y="1841"/>
                </a:lnTo>
                <a:cubicBezTo>
                  <a:pt x="3685" y="822"/>
                  <a:pt x="2865" y="1"/>
                  <a:pt x="18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0"/>
          <p:cNvSpPr/>
          <p:nvPr/>
        </p:nvSpPr>
        <p:spPr>
          <a:xfrm>
            <a:off x="4857588" y="4590965"/>
            <a:ext cx="59842" cy="59842"/>
          </a:xfrm>
          <a:custGeom>
            <a:avLst/>
            <a:gdLst/>
            <a:ahLst/>
            <a:cxnLst/>
            <a:rect l="l" t="t" r="r" b="b"/>
            <a:pathLst>
              <a:path w="3686" h="3686" extrusionOk="0">
                <a:moveTo>
                  <a:pt x="1843" y="1"/>
                </a:moveTo>
                <a:cubicBezTo>
                  <a:pt x="822" y="1"/>
                  <a:pt x="1" y="822"/>
                  <a:pt x="1" y="1841"/>
                </a:cubicBezTo>
                <a:lnTo>
                  <a:pt x="1" y="1843"/>
                </a:lnTo>
                <a:cubicBezTo>
                  <a:pt x="1" y="2863"/>
                  <a:pt x="822" y="3685"/>
                  <a:pt x="1843" y="3685"/>
                </a:cubicBezTo>
                <a:cubicBezTo>
                  <a:pt x="2863" y="3685"/>
                  <a:pt x="3686" y="2863"/>
                  <a:pt x="3686" y="1843"/>
                </a:cubicBezTo>
                <a:lnTo>
                  <a:pt x="3686" y="1841"/>
                </a:lnTo>
                <a:cubicBezTo>
                  <a:pt x="3686" y="822"/>
                  <a:pt x="2863" y="1"/>
                  <a:pt x="18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0"/>
          <p:cNvSpPr/>
          <p:nvPr/>
        </p:nvSpPr>
        <p:spPr>
          <a:xfrm>
            <a:off x="4642766" y="4628192"/>
            <a:ext cx="59810" cy="59842"/>
          </a:xfrm>
          <a:custGeom>
            <a:avLst/>
            <a:gdLst/>
            <a:ahLst/>
            <a:cxnLst/>
            <a:rect l="l" t="t" r="r" b="b"/>
            <a:pathLst>
              <a:path w="3684" h="3686" extrusionOk="0">
                <a:moveTo>
                  <a:pt x="0" y="1"/>
                </a:moveTo>
                <a:lnTo>
                  <a:pt x="0" y="3686"/>
                </a:lnTo>
                <a:lnTo>
                  <a:pt x="3683" y="3686"/>
                </a:lnTo>
                <a:lnTo>
                  <a:pt x="36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0"/>
          <p:cNvSpPr/>
          <p:nvPr/>
        </p:nvSpPr>
        <p:spPr>
          <a:xfrm>
            <a:off x="4750161" y="4628192"/>
            <a:ext cx="59842" cy="59842"/>
          </a:xfrm>
          <a:custGeom>
            <a:avLst/>
            <a:gdLst/>
            <a:ahLst/>
            <a:cxnLst/>
            <a:rect l="l" t="t" r="r" b="b"/>
            <a:pathLst>
              <a:path w="3686" h="3686" extrusionOk="0">
                <a:moveTo>
                  <a:pt x="1" y="1"/>
                </a:moveTo>
                <a:lnTo>
                  <a:pt x="1" y="3686"/>
                </a:lnTo>
                <a:lnTo>
                  <a:pt x="3685" y="3686"/>
                </a:lnTo>
                <a:lnTo>
                  <a:pt x="36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0"/>
          <p:cNvSpPr/>
          <p:nvPr/>
        </p:nvSpPr>
        <p:spPr>
          <a:xfrm>
            <a:off x="4857588" y="4628192"/>
            <a:ext cx="59842" cy="59842"/>
          </a:xfrm>
          <a:custGeom>
            <a:avLst/>
            <a:gdLst/>
            <a:ahLst/>
            <a:cxnLst/>
            <a:rect l="l" t="t" r="r" b="b"/>
            <a:pathLst>
              <a:path w="3686" h="3686" extrusionOk="0">
                <a:moveTo>
                  <a:pt x="1" y="1"/>
                </a:moveTo>
                <a:lnTo>
                  <a:pt x="1" y="3686"/>
                </a:lnTo>
                <a:lnTo>
                  <a:pt x="3686" y="3686"/>
                </a:lnTo>
                <a:lnTo>
                  <a:pt x="36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0"/>
          <p:cNvSpPr/>
          <p:nvPr/>
        </p:nvSpPr>
        <p:spPr>
          <a:xfrm>
            <a:off x="4642766" y="4725683"/>
            <a:ext cx="59810" cy="59794"/>
          </a:xfrm>
          <a:custGeom>
            <a:avLst/>
            <a:gdLst/>
            <a:ahLst/>
            <a:cxnLst/>
            <a:rect l="l" t="t" r="r" b="b"/>
            <a:pathLst>
              <a:path w="3684" h="3683" extrusionOk="0">
                <a:moveTo>
                  <a:pt x="0" y="0"/>
                </a:moveTo>
                <a:lnTo>
                  <a:pt x="0" y="3683"/>
                </a:lnTo>
                <a:lnTo>
                  <a:pt x="3683" y="3683"/>
                </a:lnTo>
                <a:lnTo>
                  <a:pt x="3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0"/>
          <p:cNvSpPr/>
          <p:nvPr/>
        </p:nvSpPr>
        <p:spPr>
          <a:xfrm>
            <a:off x="4750161" y="4725683"/>
            <a:ext cx="59842" cy="59794"/>
          </a:xfrm>
          <a:custGeom>
            <a:avLst/>
            <a:gdLst/>
            <a:ahLst/>
            <a:cxnLst/>
            <a:rect l="l" t="t" r="r" b="b"/>
            <a:pathLst>
              <a:path w="3686" h="3683" extrusionOk="0">
                <a:moveTo>
                  <a:pt x="1" y="0"/>
                </a:moveTo>
                <a:lnTo>
                  <a:pt x="1" y="3683"/>
                </a:lnTo>
                <a:lnTo>
                  <a:pt x="3685" y="3683"/>
                </a:lnTo>
                <a:lnTo>
                  <a:pt x="36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0"/>
          <p:cNvSpPr/>
          <p:nvPr/>
        </p:nvSpPr>
        <p:spPr>
          <a:xfrm>
            <a:off x="4857588" y="4725683"/>
            <a:ext cx="59842" cy="59794"/>
          </a:xfrm>
          <a:custGeom>
            <a:avLst/>
            <a:gdLst/>
            <a:ahLst/>
            <a:cxnLst/>
            <a:rect l="l" t="t" r="r" b="b"/>
            <a:pathLst>
              <a:path w="3686" h="3683" extrusionOk="0">
                <a:moveTo>
                  <a:pt x="1" y="0"/>
                </a:moveTo>
                <a:lnTo>
                  <a:pt x="1" y="3683"/>
                </a:lnTo>
                <a:lnTo>
                  <a:pt x="3686" y="3683"/>
                </a:lnTo>
                <a:lnTo>
                  <a:pt x="36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0"/>
          <p:cNvSpPr/>
          <p:nvPr/>
        </p:nvSpPr>
        <p:spPr>
          <a:xfrm>
            <a:off x="4642766" y="4831811"/>
            <a:ext cx="59810" cy="59810"/>
          </a:xfrm>
          <a:custGeom>
            <a:avLst/>
            <a:gdLst/>
            <a:ahLst/>
            <a:cxnLst/>
            <a:rect l="l" t="t" r="r" b="b"/>
            <a:pathLst>
              <a:path w="3684" h="3684" extrusionOk="0">
                <a:moveTo>
                  <a:pt x="0" y="1"/>
                </a:moveTo>
                <a:lnTo>
                  <a:pt x="0" y="3684"/>
                </a:lnTo>
                <a:lnTo>
                  <a:pt x="3683" y="3684"/>
                </a:lnTo>
                <a:lnTo>
                  <a:pt x="36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0"/>
          <p:cNvSpPr/>
          <p:nvPr/>
        </p:nvSpPr>
        <p:spPr>
          <a:xfrm>
            <a:off x="4750161" y="4831811"/>
            <a:ext cx="59842" cy="59810"/>
          </a:xfrm>
          <a:custGeom>
            <a:avLst/>
            <a:gdLst/>
            <a:ahLst/>
            <a:cxnLst/>
            <a:rect l="l" t="t" r="r" b="b"/>
            <a:pathLst>
              <a:path w="3686" h="3684" extrusionOk="0">
                <a:moveTo>
                  <a:pt x="1" y="1"/>
                </a:moveTo>
                <a:lnTo>
                  <a:pt x="1" y="3684"/>
                </a:lnTo>
                <a:lnTo>
                  <a:pt x="3685" y="3684"/>
                </a:lnTo>
                <a:lnTo>
                  <a:pt x="36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0"/>
          <p:cNvSpPr/>
          <p:nvPr/>
        </p:nvSpPr>
        <p:spPr>
          <a:xfrm>
            <a:off x="4857588" y="4831811"/>
            <a:ext cx="59842" cy="59810"/>
          </a:xfrm>
          <a:custGeom>
            <a:avLst/>
            <a:gdLst/>
            <a:ahLst/>
            <a:cxnLst/>
            <a:rect l="l" t="t" r="r" b="b"/>
            <a:pathLst>
              <a:path w="3686" h="3684" extrusionOk="0">
                <a:moveTo>
                  <a:pt x="1" y="1"/>
                </a:moveTo>
                <a:lnTo>
                  <a:pt x="1" y="3684"/>
                </a:lnTo>
                <a:lnTo>
                  <a:pt x="3686" y="3684"/>
                </a:lnTo>
                <a:lnTo>
                  <a:pt x="36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0"/>
          <p:cNvSpPr/>
          <p:nvPr/>
        </p:nvSpPr>
        <p:spPr>
          <a:xfrm>
            <a:off x="4223920" y="3783355"/>
            <a:ext cx="351472" cy="1180707"/>
          </a:xfrm>
          <a:custGeom>
            <a:avLst/>
            <a:gdLst/>
            <a:ahLst/>
            <a:cxnLst/>
            <a:rect l="l" t="t" r="r" b="b"/>
            <a:pathLst>
              <a:path w="21649" h="72726" extrusionOk="0">
                <a:moveTo>
                  <a:pt x="20164" y="0"/>
                </a:moveTo>
                <a:cubicBezTo>
                  <a:pt x="20161" y="0"/>
                  <a:pt x="20158" y="0"/>
                  <a:pt x="20155" y="0"/>
                </a:cubicBezTo>
                <a:lnTo>
                  <a:pt x="1517" y="104"/>
                </a:lnTo>
                <a:cubicBezTo>
                  <a:pt x="701" y="108"/>
                  <a:pt x="41" y="772"/>
                  <a:pt x="41" y="1589"/>
                </a:cubicBezTo>
                <a:lnTo>
                  <a:pt x="0" y="72725"/>
                </a:lnTo>
                <a:lnTo>
                  <a:pt x="21648" y="72725"/>
                </a:lnTo>
                <a:lnTo>
                  <a:pt x="21648" y="1485"/>
                </a:lnTo>
                <a:cubicBezTo>
                  <a:pt x="21648" y="666"/>
                  <a:pt x="20984" y="0"/>
                  <a:pt x="20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0"/>
          <p:cNvSpPr/>
          <p:nvPr/>
        </p:nvSpPr>
        <p:spPr>
          <a:xfrm>
            <a:off x="4288632" y="3855779"/>
            <a:ext cx="33087" cy="1046963"/>
          </a:xfrm>
          <a:custGeom>
            <a:avLst/>
            <a:gdLst/>
            <a:ahLst/>
            <a:cxnLst/>
            <a:rect l="l" t="t" r="r" b="b"/>
            <a:pathLst>
              <a:path w="2038" h="64488" extrusionOk="0">
                <a:moveTo>
                  <a:pt x="1018" y="1"/>
                </a:moveTo>
                <a:cubicBezTo>
                  <a:pt x="454" y="1"/>
                  <a:pt x="0" y="455"/>
                  <a:pt x="0" y="1019"/>
                </a:cubicBezTo>
                <a:lnTo>
                  <a:pt x="0" y="63470"/>
                </a:lnTo>
                <a:cubicBezTo>
                  <a:pt x="0" y="64035"/>
                  <a:pt x="454" y="64488"/>
                  <a:pt x="1018" y="64488"/>
                </a:cubicBezTo>
                <a:cubicBezTo>
                  <a:pt x="1583" y="64488"/>
                  <a:pt x="2038" y="64035"/>
                  <a:pt x="2038" y="63470"/>
                </a:cubicBezTo>
                <a:lnTo>
                  <a:pt x="2038" y="1019"/>
                </a:lnTo>
                <a:cubicBezTo>
                  <a:pt x="2038" y="455"/>
                  <a:pt x="1583" y="1"/>
                  <a:pt x="1018"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0"/>
          <p:cNvSpPr/>
          <p:nvPr/>
        </p:nvSpPr>
        <p:spPr>
          <a:xfrm>
            <a:off x="4383136" y="3855779"/>
            <a:ext cx="33071" cy="1046963"/>
          </a:xfrm>
          <a:custGeom>
            <a:avLst/>
            <a:gdLst/>
            <a:ahLst/>
            <a:cxnLst/>
            <a:rect l="l" t="t" r="r" b="b"/>
            <a:pathLst>
              <a:path w="2037" h="64488" extrusionOk="0">
                <a:moveTo>
                  <a:pt x="1018" y="1"/>
                </a:moveTo>
                <a:cubicBezTo>
                  <a:pt x="454" y="1"/>
                  <a:pt x="0" y="455"/>
                  <a:pt x="0" y="1019"/>
                </a:cubicBezTo>
                <a:lnTo>
                  <a:pt x="0" y="63470"/>
                </a:lnTo>
                <a:cubicBezTo>
                  <a:pt x="0" y="64035"/>
                  <a:pt x="454" y="64488"/>
                  <a:pt x="1018" y="64488"/>
                </a:cubicBezTo>
                <a:cubicBezTo>
                  <a:pt x="1582" y="64488"/>
                  <a:pt x="2036" y="64035"/>
                  <a:pt x="2036" y="63470"/>
                </a:cubicBezTo>
                <a:lnTo>
                  <a:pt x="2036" y="1019"/>
                </a:lnTo>
                <a:cubicBezTo>
                  <a:pt x="2036" y="455"/>
                  <a:pt x="1582" y="1"/>
                  <a:pt x="1018"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0"/>
          <p:cNvSpPr/>
          <p:nvPr/>
        </p:nvSpPr>
        <p:spPr>
          <a:xfrm>
            <a:off x="4477608" y="3855779"/>
            <a:ext cx="33103" cy="1046963"/>
          </a:xfrm>
          <a:custGeom>
            <a:avLst/>
            <a:gdLst/>
            <a:ahLst/>
            <a:cxnLst/>
            <a:rect l="l" t="t" r="r" b="b"/>
            <a:pathLst>
              <a:path w="2039" h="64488" extrusionOk="0">
                <a:moveTo>
                  <a:pt x="1018" y="1"/>
                </a:moveTo>
                <a:cubicBezTo>
                  <a:pt x="455" y="1"/>
                  <a:pt x="0" y="455"/>
                  <a:pt x="0" y="1019"/>
                </a:cubicBezTo>
                <a:lnTo>
                  <a:pt x="0" y="63470"/>
                </a:lnTo>
                <a:cubicBezTo>
                  <a:pt x="0" y="64035"/>
                  <a:pt x="455" y="64488"/>
                  <a:pt x="1018" y="64488"/>
                </a:cubicBezTo>
                <a:cubicBezTo>
                  <a:pt x="1584" y="64488"/>
                  <a:pt x="2038" y="64035"/>
                  <a:pt x="2038" y="63470"/>
                </a:cubicBezTo>
                <a:lnTo>
                  <a:pt x="2038" y="1019"/>
                </a:lnTo>
                <a:cubicBezTo>
                  <a:pt x="2038" y="455"/>
                  <a:pt x="1584" y="1"/>
                  <a:pt x="1018"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0"/>
          <p:cNvSpPr/>
          <p:nvPr/>
        </p:nvSpPr>
        <p:spPr>
          <a:xfrm>
            <a:off x="5004401" y="3427776"/>
            <a:ext cx="351472" cy="1536286"/>
          </a:xfrm>
          <a:custGeom>
            <a:avLst/>
            <a:gdLst/>
            <a:ahLst/>
            <a:cxnLst/>
            <a:rect l="l" t="t" r="r" b="b"/>
            <a:pathLst>
              <a:path w="21649" h="94628" extrusionOk="0">
                <a:moveTo>
                  <a:pt x="1508" y="1"/>
                </a:moveTo>
                <a:cubicBezTo>
                  <a:pt x="675" y="1"/>
                  <a:pt x="0" y="675"/>
                  <a:pt x="0" y="1508"/>
                </a:cubicBezTo>
                <a:lnTo>
                  <a:pt x="0" y="94627"/>
                </a:lnTo>
                <a:lnTo>
                  <a:pt x="21648" y="94627"/>
                </a:lnTo>
                <a:lnTo>
                  <a:pt x="21648" y="1508"/>
                </a:lnTo>
                <a:cubicBezTo>
                  <a:pt x="21648" y="675"/>
                  <a:pt x="20974" y="1"/>
                  <a:pt x="201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0"/>
          <p:cNvSpPr/>
          <p:nvPr/>
        </p:nvSpPr>
        <p:spPr>
          <a:xfrm>
            <a:off x="5150224" y="3584249"/>
            <a:ext cx="59810" cy="59810"/>
          </a:xfrm>
          <a:custGeom>
            <a:avLst/>
            <a:gdLst/>
            <a:ahLst/>
            <a:cxnLst/>
            <a:rect l="l" t="t" r="r" b="b"/>
            <a:pathLst>
              <a:path w="3684" h="3684" extrusionOk="0">
                <a:moveTo>
                  <a:pt x="1841" y="0"/>
                </a:moveTo>
                <a:cubicBezTo>
                  <a:pt x="822" y="0"/>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0"/>
          <p:cNvSpPr/>
          <p:nvPr/>
        </p:nvSpPr>
        <p:spPr>
          <a:xfrm>
            <a:off x="5257667" y="3693429"/>
            <a:ext cx="59794" cy="59794"/>
          </a:xfrm>
          <a:custGeom>
            <a:avLst/>
            <a:gdLst/>
            <a:ahLst/>
            <a:cxnLst/>
            <a:rect l="l" t="t" r="r" b="b"/>
            <a:pathLst>
              <a:path w="3683" h="3683" extrusionOk="0">
                <a:moveTo>
                  <a:pt x="1841" y="0"/>
                </a:moveTo>
                <a:cubicBezTo>
                  <a:pt x="821" y="0"/>
                  <a:pt x="0" y="821"/>
                  <a:pt x="0" y="1841"/>
                </a:cubicBezTo>
                <a:lnTo>
                  <a:pt x="0" y="1842"/>
                </a:lnTo>
                <a:cubicBezTo>
                  <a:pt x="0" y="2862"/>
                  <a:pt x="821" y="3683"/>
                  <a:pt x="1841" y="3683"/>
                </a:cubicBezTo>
                <a:cubicBezTo>
                  <a:pt x="2860" y="3683"/>
                  <a:pt x="3683" y="2862"/>
                  <a:pt x="3683" y="1842"/>
                </a:cubicBezTo>
                <a:lnTo>
                  <a:pt x="3683" y="1841"/>
                </a:lnTo>
                <a:cubicBezTo>
                  <a:pt x="3683" y="821"/>
                  <a:pt x="2860" y="0"/>
                  <a:pt x="184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0"/>
          <p:cNvSpPr/>
          <p:nvPr/>
        </p:nvSpPr>
        <p:spPr>
          <a:xfrm>
            <a:off x="5042797" y="3802593"/>
            <a:ext cx="59842" cy="59842"/>
          </a:xfrm>
          <a:custGeom>
            <a:avLst/>
            <a:gdLst/>
            <a:ahLst/>
            <a:cxnLst/>
            <a:rect l="l" t="t" r="r" b="b"/>
            <a:pathLst>
              <a:path w="3686" h="3686" extrusionOk="0">
                <a:moveTo>
                  <a:pt x="1843" y="1"/>
                </a:moveTo>
                <a:cubicBezTo>
                  <a:pt x="822" y="1"/>
                  <a:pt x="1" y="823"/>
                  <a:pt x="1" y="1843"/>
                </a:cubicBezTo>
                <a:cubicBezTo>
                  <a:pt x="1" y="2864"/>
                  <a:pt x="822" y="3685"/>
                  <a:pt x="1843" y="3685"/>
                </a:cubicBezTo>
                <a:lnTo>
                  <a:pt x="1845" y="3685"/>
                </a:lnTo>
                <a:cubicBezTo>
                  <a:pt x="2865" y="3685"/>
                  <a:pt x="3685" y="2864"/>
                  <a:pt x="3685" y="1843"/>
                </a:cubicBezTo>
                <a:cubicBezTo>
                  <a:pt x="3685" y="823"/>
                  <a:pt x="2865" y="1"/>
                  <a:pt x="184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0"/>
          <p:cNvSpPr/>
          <p:nvPr/>
        </p:nvSpPr>
        <p:spPr>
          <a:xfrm>
            <a:off x="5257667" y="3802593"/>
            <a:ext cx="59794" cy="59842"/>
          </a:xfrm>
          <a:custGeom>
            <a:avLst/>
            <a:gdLst/>
            <a:ahLst/>
            <a:cxnLst/>
            <a:rect l="l" t="t" r="r" b="b"/>
            <a:pathLst>
              <a:path w="3683" h="3686" extrusionOk="0">
                <a:moveTo>
                  <a:pt x="1841" y="1"/>
                </a:moveTo>
                <a:cubicBezTo>
                  <a:pt x="821" y="1"/>
                  <a:pt x="0" y="823"/>
                  <a:pt x="0" y="1843"/>
                </a:cubicBezTo>
                <a:cubicBezTo>
                  <a:pt x="0" y="2864"/>
                  <a:pt x="821" y="3685"/>
                  <a:pt x="1841" y="3685"/>
                </a:cubicBezTo>
                <a:cubicBezTo>
                  <a:pt x="2860" y="3685"/>
                  <a:pt x="3683" y="2864"/>
                  <a:pt x="3683" y="1843"/>
                </a:cubicBezTo>
                <a:cubicBezTo>
                  <a:pt x="3683" y="823"/>
                  <a:pt x="2860" y="1"/>
                  <a:pt x="1841"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0"/>
          <p:cNvSpPr/>
          <p:nvPr/>
        </p:nvSpPr>
        <p:spPr>
          <a:xfrm>
            <a:off x="5042797" y="3911790"/>
            <a:ext cx="59842" cy="59810"/>
          </a:xfrm>
          <a:custGeom>
            <a:avLst/>
            <a:gdLst/>
            <a:ahLst/>
            <a:cxnLst/>
            <a:rect l="l" t="t" r="r" b="b"/>
            <a:pathLst>
              <a:path w="3686" h="3684" extrusionOk="0">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0"/>
          <p:cNvSpPr/>
          <p:nvPr/>
        </p:nvSpPr>
        <p:spPr>
          <a:xfrm>
            <a:off x="5150224" y="3911790"/>
            <a:ext cx="59810" cy="59810"/>
          </a:xfrm>
          <a:custGeom>
            <a:avLst/>
            <a:gdLst/>
            <a:ahLst/>
            <a:cxnLst/>
            <a:rect l="l" t="t" r="r" b="b"/>
            <a:pathLst>
              <a:path w="3684" h="3684" extrusionOk="0">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0"/>
          <p:cNvSpPr/>
          <p:nvPr/>
        </p:nvSpPr>
        <p:spPr>
          <a:xfrm>
            <a:off x="5257667" y="3911790"/>
            <a:ext cx="59794" cy="59810"/>
          </a:xfrm>
          <a:custGeom>
            <a:avLst/>
            <a:gdLst/>
            <a:ahLst/>
            <a:cxnLst/>
            <a:rect l="l" t="t" r="r" b="b"/>
            <a:pathLst>
              <a:path w="3683" h="3684" extrusionOk="0">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0"/>
          <p:cNvSpPr/>
          <p:nvPr/>
        </p:nvSpPr>
        <p:spPr>
          <a:xfrm>
            <a:off x="5042797" y="4020970"/>
            <a:ext cx="59842" cy="59842"/>
          </a:xfrm>
          <a:custGeom>
            <a:avLst/>
            <a:gdLst/>
            <a:ahLst/>
            <a:cxnLst/>
            <a:rect l="l" t="t" r="r" b="b"/>
            <a:pathLst>
              <a:path w="3686" h="3686" extrusionOk="0">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0"/>
          <p:cNvSpPr/>
          <p:nvPr/>
        </p:nvSpPr>
        <p:spPr>
          <a:xfrm>
            <a:off x="5150224" y="4020970"/>
            <a:ext cx="59810" cy="59842"/>
          </a:xfrm>
          <a:custGeom>
            <a:avLst/>
            <a:gdLst/>
            <a:ahLst/>
            <a:cxnLst/>
            <a:rect l="l" t="t" r="r" b="b"/>
            <a:pathLst>
              <a:path w="3684" h="3686" extrusionOk="0">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0"/>
          <p:cNvSpPr/>
          <p:nvPr/>
        </p:nvSpPr>
        <p:spPr>
          <a:xfrm>
            <a:off x="5257667" y="4020970"/>
            <a:ext cx="59794" cy="59842"/>
          </a:xfrm>
          <a:custGeom>
            <a:avLst/>
            <a:gdLst/>
            <a:ahLst/>
            <a:cxnLst/>
            <a:rect l="l" t="t" r="r" b="b"/>
            <a:pathLst>
              <a:path w="3683" h="3686" extrusionOk="0">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0"/>
          <p:cNvSpPr/>
          <p:nvPr/>
        </p:nvSpPr>
        <p:spPr>
          <a:xfrm>
            <a:off x="5042797" y="4130167"/>
            <a:ext cx="59842" cy="59810"/>
          </a:xfrm>
          <a:custGeom>
            <a:avLst/>
            <a:gdLst/>
            <a:ahLst/>
            <a:cxnLst/>
            <a:rect l="l" t="t" r="r" b="b"/>
            <a:pathLst>
              <a:path w="3686" h="3684" extrusionOk="0">
                <a:moveTo>
                  <a:pt x="1843" y="1"/>
                </a:moveTo>
                <a:cubicBezTo>
                  <a:pt x="822" y="1"/>
                  <a:pt x="1" y="822"/>
                  <a:pt x="1" y="1841"/>
                </a:cubicBezTo>
                <a:lnTo>
                  <a:pt x="1" y="1843"/>
                </a:lnTo>
                <a:cubicBezTo>
                  <a:pt x="1" y="2863"/>
                  <a:pt x="822" y="3684"/>
                  <a:pt x="1843" y="3684"/>
                </a:cubicBezTo>
                <a:lnTo>
                  <a:pt x="1845" y="3684"/>
                </a:lnTo>
                <a:cubicBezTo>
                  <a:pt x="2865" y="3684"/>
                  <a:pt x="3685" y="2863"/>
                  <a:pt x="3685" y="1843"/>
                </a:cubicBezTo>
                <a:lnTo>
                  <a:pt x="3685" y="1841"/>
                </a:lnTo>
                <a:cubicBezTo>
                  <a:pt x="3685" y="822"/>
                  <a:pt x="2865" y="1"/>
                  <a:pt x="184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0"/>
          <p:cNvSpPr/>
          <p:nvPr/>
        </p:nvSpPr>
        <p:spPr>
          <a:xfrm>
            <a:off x="5150224" y="4130167"/>
            <a:ext cx="59810" cy="59810"/>
          </a:xfrm>
          <a:custGeom>
            <a:avLst/>
            <a:gdLst/>
            <a:ahLst/>
            <a:cxnLst/>
            <a:rect l="l" t="t" r="r" b="b"/>
            <a:pathLst>
              <a:path w="3684" h="3684" extrusionOk="0">
                <a:moveTo>
                  <a:pt x="1841" y="1"/>
                </a:moveTo>
                <a:cubicBezTo>
                  <a:pt x="822" y="1"/>
                  <a:pt x="1" y="822"/>
                  <a:pt x="1" y="1841"/>
                </a:cubicBezTo>
                <a:lnTo>
                  <a:pt x="1" y="1843"/>
                </a:lnTo>
                <a:cubicBezTo>
                  <a:pt x="1" y="2863"/>
                  <a:pt x="822" y="3684"/>
                  <a:pt x="1841" y="3684"/>
                </a:cubicBezTo>
                <a:lnTo>
                  <a:pt x="1843" y="3684"/>
                </a:lnTo>
                <a:cubicBezTo>
                  <a:pt x="2863" y="3684"/>
                  <a:pt x="3684" y="2863"/>
                  <a:pt x="3684" y="1843"/>
                </a:cubicBezTo>
                <a:lnTo>
                  <a:pt x="3684" y="1841"/>
                </a:lnTo>
                <a:cubicBezTo>
                  <a:pt x="3684" y="822"/>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0"/>
          <p:cNvSpPr/>
          <p:nvPr/>
        </p:nvSpPr>
        <p:spPr>
          <a:xfrm>
            <a:off x="5257667" y="4130167"/>
            <a:ext cx="59794" cy="59810"/>
          </a:xfrm>
          <a:custGeom>
            <a:avLst/>
            <a:gdLst/>
            <a:ahLst/>
            <a:cxnLst/>
            <a:rect l="l" t="t" r="r" b="b"/>
            <a:pathLst>
              <a:path w="3683" h="3684" extrusionOk="0">
                <a:moveTo>
                  <a:pt x="1841" y="1"/>
                </a:moveTo>
                <a:cubicBezTo>
                  <a:pt x="821" y="1"/>
                  <a:pt x="0" y="822"/>
                  <a:pt x="0" y="1841"/>
                </a:cubicBezTo>
                <a:lnTo>
                  <a:pt x="0" y="1843"/>
                </a:lnTo>
                <a:cubicBezTo>
                  <a:pt x="0" y="2863"/>
                  <a:pt x="821" y="3684"/>
                  <a:pt x="1841" y="3684"/>
                </a:cubicBezTo>
                <a:cubicBezTo>
                  <a:pt x="2860" y="3684"/>
                  <a:pt x="3683" y="2863"/>
                  <a:pt x="3683" y="1843"/>
                </a:cubicBezTo>
                <a:lnTo>
                  <a:pt x="3683" y="1841"/>
                </a:lnTo>
                <a:cubicBezTo>
                  <a:pt x="3683" y="822"/>
                  <a:pt x="2860" y="1"/>
                  <a:pt x="1841"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0"/>
          <p:cNvSpPr/>
          <p:nvPr/>
        </p:nvSpPr>
        <p:spPr>
          <a:xfrm>
            <a:off x="5042797" y="4239347"/>
            <a:ext cx="59842" cy="59826"/>
          </a:xfrm>
          <a:custGeom>
            <a:avLst/>
            <a:gdLst/>
            <a:ahLst/>
            <a:cxnLst/>
            <a:rect l="l" t="t" r="r" b="b"/>
            <a:pathLst>
              <a:path w="3686" h="3685" extrusionOk="0">
                <a:moveTo>
                  <a:pt x="1843" y="0"/>
                </a:moveTo>
                <a:cubicBezTo>
                  <a:pt x="822" y="0"/>
                  <a:pt x="1" y="823"/>
                  <a:pt x="1" y="1843"/>
                </a:cubicBezTo>
                <a:cubicBezTo>
                  <a:pt x="1" y="2864"/>
                  <a:pt x="822" y="3685"/>
                  <a:pt x="1843" y="3685"/>
                </a:cubicBezTo>
                <a:lnTo>
                  <a:pt x="1845" y="3685"/>
                </a:lnTo>
                <a:cubicBezTo>
                  <a:pt x="2865" y="3685"/>
                  <a:pt x="3685" y="2864"/>
                  <a:pt x="3685" y="1843"/>
                </a:cubicBezTo>
                <a:cubicBezTo>
                  <a:pt x="3685" y="823"/>
                  <a:pt x="2865" y="0"/>
                  <a:pt x="184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0"/>
          <p:cNvSpPr/>
          <p:nvPr/>
        </p:nvSpPr>
        <p:spPr>
          <a:xfrm>
            <a:off x="5150224" y="4239347"/>
            <a:ext cx="59810" cy="59826"/>
          </a:xfrm>
          <a:custGeom>
            <a:avLst/>
            <a:gdLst/>
            <a:ahLst/>
            <a:cxnLst/>
            <a:rect l="l" t="t" r="r" b="b"/>
            <a:pathLst>
              <a:path w="3684" h="3685" extrusionOk="0">
                <a:moveTo>
                  <a:pt x="1841" y="0"/>
                </a:moveTo>
                <a:cubicBezTo>
                  <a:pt x="822" y="0"/>
                  <a:pt x="1" y="823"/>
                  <a:pt x="1" y="1843"/>
                </a:cubicBezTo>
                <a:cubicBezTo>
                  <a:pt x="1" y="2864"/>
                  <a:pt x="822" y="3685"/>
                  <a:pt x="1841" y="3685"/>
                </a:cubicBezTo>
                <a:lnTo>
                  <a:pt x="1843" y="3685"/>
                </a:lnTo>
                <a:cubicBezTo>
                  <a:pt x="2863" y="3685"/>
                  <a:pt x="3684" y="2864"/>
                  <a:pt x="3684" y="1843"/>
                </a:cubicBezTo>
                <a:cubicBezTo>
                  <a:pt x="3684" y="823"/>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0"/>
          <p:cNvSpPr/>
          <p:nvPr/>
        </p:nvSpPr>
        <p:spPr>
          <a:xfrm>
            <a:off x="5257667" y="4239347"/>
            <a:ext cx="59794" cy="59826"/>
          </a:xfrm>
          <a:custGeom>
            <a:avLst/>
            <a:gdLst/>
            <a:ahLst/>
            <a:cxnLst/>
            <a:rect l="l" t="t" r="r" b="b"/>
            <a:pathLst>
              <a:path w="3683" h="3685" extrusionOk="0">
                <a:moveTo>
                  <a:pt x="1841" y="0"/>
                </a:moveTo>
                <a:cubicBezTo>
                  <a:pt x="821" y="0"/>
                  <a:pt x="0" y="823"/>
                  <a:pt x="0" y="1843"/>
                </a:cubicBezTo>
                <a:cubicBezTo>
                  <a:pt x="0" y="2864"/>
                  <a:pt x="821" y="3685"/>
                  <a:pt x="1841" y="3685"/>
                </a:cubicBezTo>
                <a:cubicBezTo>
                  <a:pt x="2860" y="3685"/>
                  <a:pt x="3683" y="2864"/>
                  <a:pt x="3683" y="1843"/>
                </a:cubicBezTo>
                <a:cubicBezTo>
                  <a:pt x="3683" y="823"/>
                  <a:pt x="2860" y="0"/>
                  <a:pt x="184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0"/>
          <p:cNvSpPr/>
          <p:nvPr/>
        </p:nvSpPr>
        <p:spPr>
          <a:xfrm>
            <a:off x="5042797" y="4348544"/>
            <a:ext cx="59842" cy="59810"/>
          </a:xfrm>
          <a:custGeom>
            <a:avLst/>
            <a:gdLst/>
            <a:ahLst/>
            <a:cxnLst/>
            <a:rect l="l" t="t" r="r" b="b"/>
            <a:pathLst>
              <a:path w="3686" h="3684" extrusionOk="0">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0"/>
          <p:cNvSpPr/>
          <p:nvPr/>
        </p:nvSpPr>
        <p:spPr>
          <a:xfrm>
            <a:off x="5150224" y="4348544"/>
            <a:ext cx="59810" cy="59810"/>
          </a:xfrm>
          <a:custGeom>
            <a:avLst/>
            <a:gdLst/>
            <a:ahLst/>
            <a:cxnLst/>
            <a:rect l="l" t="t" r="r" b="b"/>
            <a:pathLst>
              <a:path w="3684" h="3684" extrusionOk="0">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0"/>
          <p:cNvSpPr/>
          <p:nvPr/>
        </p:nvSpPr>
        <p:spPr>
          <a:xfrm>
            <a:off x="5257667" y="4348544"/>
            <a:ext cx="59794" cy="59810"/>
          </a:xfrm>
          <a:custGeom>
            <a:avLst/>
            <a:gdLst/>
            <a:ahLst/>
            <a:cxnLst/>
            <a:rect l="l" t="t" r="r" b="b"/>
            <a:pathLst>
              <a:path w="3683" h="3684" extrusionOk="0">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0"/>
          <p:cNvSpPr/>
          <p:nvPr/>
        </p:nvSpPr>
        <p:spPr>
          <a:xfrm>
            <a:off x="5042797" y="4457724"/>
            <a:ext cx="59842" cy="59826"/>
          </a:xfrm>
          <a:custGeom>
            <a:avLst/>
            <a:gdLst/>
            <a:ahLst/>
            <a:cxnLst/>
            <a:rect l="l" t="t" r="r" b="b"/>
            <a:pathLst>
              <a:path w="3686" h="3685" extrusionOk="0">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0"/>
          <p:cNvSpPr/>
          <p:nvPr/>
        </p:nvSpPr>
        <p:spPr>
          <a:xfrm>
            <a:off x="5150224" y="4457724"/>
            <a:ext cx="59810" cy="59826"/>
          </a:xfrm>
          <a:custGeom>
            <a:avLst/>
            <a:gdLst/>
            <a:ahLst/>
            <a:cxnLst/>
            <a:rect l="l" t="t" r="r" b="b"/>
            <a:pathLst>
              <a:path w="3684" h="3685" extrusionOk="0">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0"/>
          <p:cNvSpPr/>
          <p:nvPr/>
        </p:nvSpPr>
        <p:spPr>
          <a:xfrm>
            <a:off x="5257667" y="4457724"/>
            <a:ext cx="59794" cy="59826"/>
          </a:xfrm>
          <a:custGeom>
            <a:avLst/>
            <a:gdLst/>
            <a:ahLst/>
            <a:cxnLst/>
            <a:rect l="l" t="t" r="r" b="b"/>
            <a:pathLst>
              <a:path w="3683" h="3685" extrusionOk="0">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0"/>
          <p:cNvSpPr/>
          <p:nvPr/>
        </p:nvSpPr>
        <p:spPr>
          <a:xfrm>
            <a:off x="5042797" y="4566921"/>
            <a:ext cx="59842" cy="59810"/>
          </a:xfrm>
          <a:custGeom>
            <a:avLst/>
            <a:gdLst/>
            <a:ahLst/>
            <a:cxnLst/>
            <a:rect l="l" t="t" r="r" b="b"/>
            <a:pathLst>
              <a:path w="3686" h="3684" extrusionOk="0">
                <a:moveTo>
                  <a:pt x="1843" y="1"/>
                </a:moveTo>
                <a:cubicBezTo>
                  <a:pt x="822" y="1"/>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1"/>
                  <a:pt x="1845"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0"/>
          <p:cNvSpPr/>
          <p:nvPr/>
        </p:nvSpPr>
        <p:spPr>
          <a:xfrm>
            <a:off x="5150224" y="4566921"/>
            <a:ext cx="59810" cy="59810"/>
          </a:xfrm>
          <a:custGeom>
            <a:avLst/>
            <a:gdLst/>
            <a:ahLst/>
            <a:cxnLst/>
            <a:rect l="l" t="t" r="r" b="b"/>
            <a:pathLst>
              <a:path w="3684" h="3684" extrusionOk="0">
                <a:moveTo>
                  <a:pt x="1841" y="1"/>
                </a:moveTo>
                <a:cubicBezTo>
                  <a:pt x="822" y="1"/>
                  <a:pt x="1" y="821"/>
                  <a:pt x="1" y="1841"/>
                </a:cubicBezTo>
                <a:lnTo>
                  <a:pt x="1" y="1843"/>
                </a:lnTo>
                <a:cubicBezTo>
                  <a:pt x="1" y="2863"/>
                  <a:pt x="822" y="3683"/>
                  <a:pt x="1841" y="3683"/>
                </a:cubicBezTo>
                <a:lnTo>
                  <a:pt x="1843" y="3683"/>
                </a:lnTo>
                <a:cubicBezTo>
                  <a:pt x="2863" y="3683"/>
                  <a:pt x="3684" y="2863"/>
                  <a:pt x="3684" y="1843"/>
                </a:cubicBezTo>
                <a:lnTo>
                  <a:pt x="3684" y="1841"/>
                </a:lnTo>
                <a:cubicBezTo>
                  <a:pt x="3684" y="821"/>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0"/>
          <p:cNvSpPr/>
          <p:nvPr/>
        </p:nvSpPr>
        <p:spPr>
          <a:xfrm>
            <a:off x="5257667" y="4566921"/>
            <a:ext cx="59794" cy="59810"/>
          </a:xfrm>
          <a:custGeom>
            <a:avLst/>
            <a:gdLst/>
            <a:ahLst/>
            <a:cxnLst/>
            <a:rect l="l" t="t" r="r" b="b"/>
            <a:pathLst>
              <a:path w="3683" h="3684" extrusionOk="0">
                <a:moveTo>
                  <a:pt x="1841" y="1"/>
                </a:moveTo>
                <a:cubicBezTo>
                  <a:pt x="821" y="1"/>
                  <a:pt x="0" y="821"/>
                  <a:pt x="0" y="1841"/>
                </a:cubicBezTo>
                <a:lnTo>
                  <a:pt x="0" y="1843"/>
                </a:lnTo>
                <a:cubicBezTo>
                  <a:pt x="0" y="2863"/>
                  <a:pt x="821" y="3683"/>
                  <a:pt x="1841" y="3683"/>
                </a:cubicBezTo>
                <a:cubicBezTo>
                  <a:pt x="2860" y="3683"/>
                  <a:pt x="3683" y="2863"/>
                  <a:pt x="3683" y="1843"/>
                </a:cubicBezTo>
                <a:lnTo>
                  <a:pt x="3683" y="1841"/>
                </a:lnTo>
                <a:cubicBezTo>
                  <a:pt x="3683" y="821"/>
                  <a:pt x="2860" y="1"/>
                  <a:pt x="1841"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0"/>
          <p:cNvSpPr/>
          <p:nvPr/>
        </p:nvSpPr>
        <p:spPr>
          <a:xfrm>
            <a:off x="5042797" y="4676101"/>
            <a:ext cx="59842" cy="59826"/>
          </a:xfrm>
          <a:custGeom>
            <a:avLst/>
            <a:gdLst/>
            <a:ahLst/>
            <a:cxnLst/>
            <a:rect l="l" t="t" r="r" b="b"/>
            <a:pathLst>
              <a:path w="3686" h="3685" extrusionOk="0">
                <a:moveTo>
                  <a:pt x="1843" y="0"/>
                </a:moveTo>
                <a:cubicBezTo>
                  <a:pt x="822" y="0"/>
                  <a:pt x="1" y="823"/>
                  <a:pt x="1" y="1842"/>
                </a:cubicBezTo>
                <a:cubicBezTo>
                  <a:pt x="1" y="2864"/>
                  <a:pt x="822" y="3685"/>
                  <a:pt x="1843" y="3685"/>
                </a:cubicBezTo>
                <a:lnTo>
                  <a:pt x="1845" y="3685"/>
                </a:lnTo>
                <a:cubicBezTo>
                  <a:pt x="2865" y="3685"/>
                  <a:pt x="3685" y="2864"/>
                  <a:pt x="3685" y="1842"/>
                </a:cubicBezTo>
                <a:cubicBezTo>
                  <a:pt x="3685" y="823"/>
                  <a:pt x="2865" y="0"/>
                  <a:pt x="184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0"/>
          <p:cNvSpPr/>
          <p:nvPr/>
        </p:nvSpPr>
        <p:spPr>
          <a:xfrm>
            <a:off x="5150224" y="4676101"/>
            <a:ext cx="59810" cy="59826"/>
          </a:xfrm>
          <a:custGeom>
            <a:avLst/>
            <a:gdLst/>
            <a:ahLst/>
            <a:cxnLst/>
            <a:rect l="l" t="t" r="r" b="b"/>
            <a:pathLst>
              <a:path w="3684" h="3685" extrusionOk="0">
                <a:moveTo>
                  <a:pt x="1841" y="0"/>
                </a:moveTo>
                <a:cubicBezTo>
                  <a:pt x="822" y="0"/>
                  <a:pt x="1" y="823"/>
                  <a:pt x="1" y="1842"/>
                </a:cubicBezTo>
                <a:cubicBezTo>
                  <a:pt x="1" y="2864"/>
                  <a:pt x="822" y="3685"/>
                  <a:pt x="1841" y="3685"/>
                </a:cubicBezTo>
                <a:lnTo>
                  <a:pt x="1843" y="3685"/>
                </a:lnTo>
                <a:cubicBezTo>
                  <a:pt x="2863" y="3685"/>
                  <a:pt x="3684" y="2864"/>
                  <a:pt x="3684" y="1842"/>
                </a:cubicBezTo>
                <a:cubicBezTo>
                  <a:pt x="3684" y="823"/>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0"/>
          <p:cNvSpPr/>
          <p:nvPr/>
        </p:nvSpPr>
        <p:spPr>
          <a:xfrm>
            <a:off x="5257667" y="4676101"/>
            <a:ext cx="59794" cy="59826"/>
          </a:xfrm>
          <a:custGeom>
            <a:avLst/>
            <a:gdLst/>
            <a:ahLst/>
            <a:cxnLst/>
            <a:rect l="l" t="t" r="r" b="b"/>
            <a:pathLst>
              <a:path w="3683" h="3685" extrusionOk="0">
                <a:moveTo>
                  <a:pt x="1841" y="0"/>
                </a:moveTo>
                <a:cubicBezTo>
                  <a:pt x="821" y="0"/>
                  <a:pt x="0" y="823"/>
                  <a:pt x="0" y="1842"/>
                </a:cubicBezTo>
                <a:cubicBezTo>
                  <a:pt x="0" y="2864"/>
                  <a:pt x="821" y="3685"/>
                  <a:pt x="1841" y="3685"/>
                </a:cubicBezTo>
                <a:cubicBezTo>
                  <a:pt x="2860" y="3685"/>
                  <a:pt x="3683" y="2864"/>
                  <a:pt x="3683" y="1842"/>
                </a:cubicBezTo>
                <a:cubicBezTo>
                  <a:pt x="3683" y="823"/>
                  <a:pt x="2860" y="0"/>
                  <a:pt x="184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0"/>
          <p:cNvSpPr/>
          <p:nvPr/>
        </p:nvSpPr>
        <p:spPr>
          <a:xfrm>
            <a:off x="5042797" y="4785298"/>
            <a:ext cx="59842" cy="59810"/>
          </a:xfrm>
          <a:custGeom>
            <a:avLst/>
            <a:gdLst/>
            <a:ahLst/>
            <a:cxnLst/>
            <a:rect l="l" t="t" r="r" b="b"/>
            <a:pathLst>
              <a:path w="3686" h="3684" extrusionOk="0">
                <a:moveTo>
                  <a:pt x="1843" y="0"/>
                </a:moveTo>
                <a:cubicBezTo>
                  <a:pt x="822" y="0"/>
                  <a:pt x="1" y="821"/>
                  <a:pt x="1" y="1841"/>
                </a:cubicBezTo>
                <a:lnTo>
                  <a:pt x="1" y="1843"/>
                </a:lnTo>
                <a:cubicBezTo>
                  <a:pt x="1" y="2862"/>
                  <a:pt x="822" y="3683"/>
                  <a:pt x="1843" y="3683"/>
                </a:cubicBezTo>
                <a:lnTo>
                  <a:pt x="1845" y="3683"/>
                </a:lnTo>
                <a:cubicBezTo>
                  <a:pt x="2865" y="3683"/>
                  <a:pt x="3685" y="2862"/>
                  <a:pt x="3685" y="1843"/>
                </a:cubicBezTo>
                <a:lnTo>
                  <a:pt x="3685" y="1841"/>
                </a:lnTo>
                <a:cubicBezTo>
                  <a:pt x="3685" y="821"/>
                  <a:pt x="2865" y="0"/>
                  <a:pt x="184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0"/>
          <p:cNvSpPr/>
          <p:nvPr/>
        </p:nvSpPr>
        <p:spPr>
          <a:xfrm>
            <a:off x="5150224" y="4785298"/>
            <a:ext cx="59810" cy="59810"/>
          </a:xfrm>
          <a:custGeom>
            <a:avLst/>
            <a:gdLst/>
            <a:ahLst/>
            <a:cxnLst/>
            <a:rect l="l" t="t" r="r" b="b"/>
            <a:pathLst>
              <a:path w="3684" h="3684" extrusionOk="0">
                <a:moveTo>
                  <a:pt x="1841" y="0"/>
                </a:moveTo>
                <a:cubicBezTo>
                  <a:pt x="822" y="0"/>
                  <a:pt x="1" y="821"/>
                  <a:pt x="1" y="1841"/>
                </a:cubicBezTo>
                <a:lnTo>
                  <a:pt x="1" y="1843"/>
                </a:lnTo>
                <a:cubicBezTo>
                  <a:pt x="1" y="2862"/>
                  <a:pt x="822" y="3683"/>
                  <a:pt x="1841" y="3683"/>
                </a:cubicBezTo>
                <a:lnTo>
                  <a:pt x="1843" y="3683"/>
                </a:lnTo>
                <a:cubicBezTo>
                  <a:pt x="2863" y="3683"/>
                  <a:pt x="3684" y="2862"/>
                  <a:pt x="3684" y="1843"/>
                </a:cubicBezTo>
                <a:lnTo>
                  <a:pt x="3684" y="1841"/>
                </a:lnTo>
                <a:cubicBezTo>
                  <a:pt x="3684"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0"/>
          <p:cNvSpPr/>
          <p:nvPr/>
        </p:nvSpPr>
        <p:spPr>
          <a:xfrm>
            <a:off x="5257667" y="4785298"/>
            <a:ext cx="59794" cy="59810"/>
          </a:xfrm>
          <a:custGeom>
            <a:avLst/>
            <a:gdLst/>
            <a:ahLst/>
            <a:cxnLst/>
            <a:rect l="l" t="t" r="r" b="b"/>
            <a:pathLst>
              <a:path w="3683" h="3684" extrusionOk="0">
                <a:moveTo>
                  <a:pt x="1841" y="0"/>
                </a:moveTo>
                <a:cubicBezTo>
                  <a:pt x="821" y="0"/>
                  <a:pt x="0" y="821"/>
                  <a:pt x="0" y="1841"/>
                </a:cubicBezTo>
                <a:lnTo>
                  <a:pt x="0" y="1843"/>
                </a:lnTo>
                <a:cubicBezTo>
                  <a:pt x="0" y="2862"/>
                  <a:pt x="821" y="3683"/>
                  <a:pt x="1841" y="3683"/>
                </a:cubicBezTo>
                <a:cubicBezTo>
                  <a:pt x="2860" y="3683"/>
                  <a:pt x="3683" y="2862"/>
                  <a:pt x="3683" y="1843"/>
                </a:cubicBezTo>
                <a:lnTo>
                  <a:pt x="3683" y="1841"/>
                </a:lnTo>
                <a:cubicBezTo>
                  <a:pt x="3683" y="821"/>
                  <a:pt x="2860" y="0"/>
                  <a:pt x="184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0"/>
          <p:cNvSpPr/>
          <p:nvPr/>
        </p:nvSpPr>
        <p:spPr>
          <a:xfrm>
            <a:off x="3431018" y="2988863"/>
            <a:ext cx="388390" cy="170256"/>
          </a:xfrm>
          <a:custGeom>
            <a:avLst/>
            <a:gdLst/>
            <a:ahLst/>
            <a:cxnLst/>
            <a:rect l="l" t="t" r="r" b="b"/>
            <a:pathLst>
              <a:path w="23923" h="10487" extrusionOk="0">
                <a:moveTo>
                  <a:pt x="1077" y="0"/>
                </a:moveTo>
                <a:cubicBezTo>
                  <a:pt x="480" y="0"/>
                  <a:pt x="1" y="479"/>
                  <a:pt x="1" y="1075"/>
                </a:cubicBezTo>
                <a:lnTo>
                  <a:pt x="1" y="9412"/>
                </a:lnTo>
                <a:cubicBezTo>
                  <a:pt x="1" y="10008"/>
                  <a:pt x="480" y="10487"/>
                  <a:pt x="1077" y="10487"/>
                </a:cubicBezTo>
                <a:lnTo>
                  <a:pt x="22848" y="10487"/>
                </a:lnTo>
                <a:cubicBezTo>
                  <a:pt x="23443" y="10487"/>
                  <a:pt x="23922" y="10008"/>
                  <a:pt x="23922" y="9412"/>
                </a:cubicBezTo>
                <a:lnTo>
                  <a:pt x="23922" y="1075"/>
                </a:lnTo>
                <a:cubicBezTo>
                  <a:pt x="23922" y="479"/>
                  <a:pt x="23443" y="0"/>
                  <a:pt x="228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3449494" y="3157512"/>
            <a:ext cx="351472" cy="1806550"/>
          </a:xfrm>
          <a:custGeom>
            <a:avLst/>
            <a:gdLst/>
            <a:ahLst/>
            <a:cxnLst/>
            <a:rect l="l" t="t" r="r" b="b"/>
            <a:pathLst>
              <a:path w="21649" h="111275" extrusionOk="0">
                <a:moveTo>
                  <a:pt x="1" y="0"/>
                </a:moveTo>
                <a:lnTo>
                  <a:pt x="1" y="111274"/>
                </a:lnTo>
                <a:lnTo>
                  <a:pt x="21648" y="111274"/>
                </a:lnTo>
                <a:lnTo>
                  <a:pt x="21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a:off x="3491640" y="3204691"/>
            <a:ext cx="59810" cy="59810"/>
          </a:xfrm>
          <a:custGeom>
            <a:avLst/>
            <a:gdLst/>
            <a:ahLst/>
            <a:cxnLst/>
            <a:rect l="l" t="t" r="r" b="b"/>
            <a:pathLst>
              <a:path w="3684" h="3684" extrusionOk="0">
                <a:moveTo>
                  <a:pt x="1720" y="0"/>
                </a:moveTo>
                <a:cubicBezTo>
                  <a:pt x="767" y="0"/>
                  <a:pt x="1" y="766"/>
                  <a:pt x="1" y="1719"/>
                </a:cubicBezTo>
                <a:lnTo>
                  <a:pt x="1" y="1964"/>
                </a:lnTo>
                <a:cubicBezTo>
                  <a:pt x="1" y="2917"/>
                  <a:pt x="767" y="3683"/>
                  <a:pt x="1720"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a:off x="3599051" y="3204691"/>
            <a:ext cx="59826" cy="59810"/>
          </a:xfrm>
          <a:custGeom>
            <a:avLst/>
            <a:gdLst/>
            <a:ahLst/>
            <a:cxnLst/>
            <a:rect l="l" t="t" r="r" b="b"/>
            <a:pathLst>
              <a:path w="3685" h="3684" extrusionOk="0">
                <a:moveTo>
                  <a:pt x="1721" y="0"/>
                </a:moveTo>
                <a:cubicBezTo>
                  <a:pt x="768" y="0"/>
                  <a:pt x="0" y="766"/>
                  <a:pt x="0" y="1719"/>
                </a:cubicBezTo>
                <a:lnTo>
                  <a:pt x="0" y="1964"/>
                </a:lnTo>
                <a:cubicBezTo>
                  <a:pt x="0" y="2917"/>
                  <a:pt x="768" y="3683"/>
                  <a:pt x="1721" y="3683"/>
                </a:cubicBezTo>
                <a:lnTo>
                  <a:pt x="1966" y="3683"/>
                </a:lnTo>
                <a:cubicBezTo>
                  <a:pt x="2918" y="3683"/>
                  <a:pt x="3685" y="2917"/>
                  <a:pt x="3685" y="1964"/>
                </a:cubicBezTo>
                <a:lnTo>
                  <a:pt x="3685" y="1719"/>
                </a:lnTo>
                <a:cubicBezTo>
                  <a:pt x="3685" y="766"/>
                  <a:pt x="2918" y="0"/>
                  <a:pt x="19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0"/>
          <p:cNvSpPr/>
          <p:nvPr/>
        </p:nvSpPr>
        <p:spPr>
          <a:xfrm>
            <a:off x="3706478" y="3204691"/>
            <a:ext cx="59794" cy="59810"/>
          </a:xfrm>
          <a:custGeom>
            <a:avLst/>
            <a:gdLst/>
            <a:ahLst/>
            <a:cxnLst/>
            <a:rect l="l" t="t" r="r" b="b"/>
            <a:pathLst>
              <a:path w="3683" h="3684" extrusionOk="0">
                <a:moveTo>
                  <a:pt x="1719" y="0"/>
                </a:moveTo>
                <a:cubicBezTo>
                  <a:pt x="766" y="0"/>
                  <a:pt x="0" y="766"/>
                  <a:pt x="0" y="1719"/>
                </a:cubicBezTo>
                <a:lnTo>
                  <a:pt x="0" y="1964"/>
                </a:lnTo>
                <a:cubicBezTo>
                  <a:pt x="0" y="2917"/>
                  <a:pt x="766" y="3683"/>
                  <a:pt x="1719" y="3683"/>
                </a:cubicBezTo>
                <a:lnTo>
                  <a:pt x="1964" y="3683"/>
                </a:lnTo>
                <a:cubicBezTo>
                  <a:pt x="2917" y="3683"/>
                  <a:pt x="3683" y="2917"/>
                  <a:pt x="3683" y="1964"/>
                </a:cubicBezTo>
                <a:lnTo>
                  <a:pt x="3683" y="1719"/>
                </a:lnTo>
                <a:cubicBezTo>
                  <a:pt x="3683" y="766"/>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0"/>
          <p:cNvSpPr/>
          <p:nvPr/>
        </p:nvSpPr>
        <p:spPr>
          <a:xfrm>
            <a:off x="3491640" y="3308400"/>
            <a:ext cx="59810" cy="59842"/>
          </a:xfrm>
          <a:custGeom>
            <a:avLst/>
            <a:gdLst/>
            <a:ahLst/>
            <a:cxnLst/>
            <a:rect l="l" t="t" r="r" b="b"/>
            <a:pathLst>
              <a:path w="3684" h="3686" extrusionOk="0">
                <a:moveTo>
                  <a:pt x="1720" y="0"/>
                </a:moveTo>
                <a:cubicBezTo>
                  <a:pt x="767" y="0"/>
                  <a:pt x="1" y="768"/>
                  <a:pt x="1" y="1719"/>
                </a:cubicBezTo>
                <a:lnTo>
                  <a:pt x="1" y="1966"/>
                </a:lnTo>
                <a:cubicBezTo>
                  <a:pt x="1" y="2917"/>
                  <a:pt x="767" y="3685"/>
                  <a:pt x="1720"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0"/>
          <p:cNvSpPr/>
          <p:nvPr/>
        </p:nvSpPr>
        <p:spPr>
          <a:xfrm>
            <a:off x="3599051" y="3308400"/>
            <a:ext cx="59826" cy="59842"/>
          </a:xfrm>
          <a:custGeom>
            <a:avLst/>
            <a:gdLst/>
            <a:ahLst/>
            <a:cxnLst/>
            <a:rect l="l" t="t" r="r" b="b"/>
            <a:pathLst>
              <a:path w="3685" h="3686" extrusionOk="0">
                <a:moveTo>
                  <a:pt x="1721" y="0"/>
                </a:moveTo>
                <a:cubicBezTo>
                  <a:pt x="768" y="0"/>
                  <a:pt x="0" y="768"/>
                  <a:pt x="0" y="1719"/>
                </a:cubicBezTo>
                <a:lnTo>
                  <a:pt x="0" y="1966"/>
                </a:lnTo>
                <a:cubicBezTo>
                  <a:pt x="0" y="2917"/>
                  <a:pt x="768" y="3685"/>
                  <a:pt x="1721" y="3685"/>
                </a:cubicBezTo>
                <a:lnTo>
                  <a:pt x="1966" y="3685"/>
                </a:lnTo>
                <a:cubicBezTo>
                  <a:pt x="2918" y="3685"/>
                  <a:pt x="3685" y="2917"/>
                  <a:pt x="3685" y="1966"/>
                </a:cubicBezTo>
                <a:lnTo>
                  <a:pt x="3685" y="1719"/>
                </a:lnTo>
                <a:cubicBezTo>
                  <a:pt x="3685" y="768"/>
                  <a:pt x="2918" y="0"/>
                  <a:pt x="19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3706478" y="3308400"/>
            <a:ext cx="59794" cy="59842"/>
          </a:xfrm>
          <a:custGeom>
            <a:avLst/>
            <a:gdLst/>
            <a:ahLst/>
            <a:cxnLst/>
            <a:rect l="l" t="t" r="r" b="b"/>
            <a:pathLst>
              <a:path w="3683" h="3686" extrusionOk="0">
                <a:moveTo>
                  <a:pt x="1719" y="0"/>
                </a:moveTo>
                <a:cubicBezTo>
                  <a:pt x="766" y="0"/>
                  <a:pt x="0" y="768"/>
                  <a:pt x="0" y="1719"/>
                </a:cubicBezTo>
                <a:lnTo>
                  <a:pt x="0" y="1966"/>
                </a:lnTo>
                <a:cubicBezTo>
                  <a:pt x="0" y="2917"/>
                  <a:pt x="766" y="3685"/>
                  <a:pt x="1719" y="3685"/>
                </a:cubicBezTo>
                <a:lnTo>
                  <a:pt x="1964" y="3685"/>
                </a:lnTo>
                <a:cubicBezTo>
                  <a:pt x="2917" y="3685"/>
                  <a:pt x="3683" y="2917"/>
                  <a:pt x="3683" y="1966"/>
                </a:cubicBezTo>
                <a:lnTo>
                  <a:pt x="3683" y="1719"/>
                </a:lnTo>
                <a:cubicBezTo>
                  <a:pt x="3683" y="768"/>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0"/>
          <p:cNvSpPr/>
          <p:nvPr/>
        </p:nvSpPr>
        <p:spPr>
          <a:xfrm>
            <a:off x="3491640" y="3412141"/>
            <a:ext cx="59810" cy="59810"/>
          </a:xfrm>
          <a:custGeom>
            <a:avLst/>
            <a:gdLst/>
            <a:ahLst/>
            <a:cxnLst/>
            <a:rect l="l" t="t" r="r" b="b"/>
            <a:pathLst>
              <a:path w="3684" h="3684" extrusionOk="0">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0"/>
          <p:cNvSpPr/>
          <p:nvPr/>
        </p:nvSpPr>
        <p:spPr>
          <a:xfrm>
            <a:off x="3599051" y="3412141"/>
            <a:ext cx="59826" cy="59810"/>
          </a:xfrm>
          <a:custGeom>
            <a:avLst/>
            <a:gdLst/>
            <a:ahLst/>
            <a:cxnLst/>
            <a:rect l="l" t="t" r="r" b="b"/>
            <a:pathLst>
              <a:path w="3685" h="3684" extrusionOk="0">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0"/>
          <p:cNvSpPr/>
          <p:nvPr/>
        </p:nvSpPr>
        <p:spPr>
          <a:xfrm>
            <a:off x="3706478" y="3412141"/>
            <a:ext cx="59794" cy="59810"/>
          </a:xfrm>
          <a:custGeom>
            <a:avLst/>
            <a:gdLst/>
            <a:ahLst/>
            <a:cxnLst/>
            <a:rect l="l" t="t" r="r" b="b"/>
            <a:pathLst>
              <a:path w="3683" h="3684" extrusionOk="0">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0"/>
          <p:cNvSpPr/>
          <p:nvPr/>
        </p:nvSpPr>
        <p:spPr>
          <a:xfrm>
            <a:off x="3491640" y="3515851"/>
            <a:ext cx="59810" cy="59842"/>
          </a:xfrm>
          <a:custGeom>
            <a:avLst/>
            <a:gdLst/>
            <a:ahLst/>
            <a:cxnLst/>
            <a:rect l="l" t="t" r="r" b="b"/>
            <a:pathLst>
              <a:path w="3684" h="3686" extrusionOk="0">
                <a:moveTo>
                  <a:pt x="1720" y="1"/>
                </a:moveTo>
                <a:cubicBezTo>
                  <a:pt x="767" y="1"/>
                  <a:pt x="1" y="768"/>
                  <a:pt x="1" y="1720"/>
                </a:cubicBezTo>
                <a:lnTo>
                  <a:pt x="1" y="1966"/>
                </a:lnTo>
                <a:cubicBezTo>
                  <a:pt x="1" y="2919"/>
                  <a:pt x="767" y="3685"/>
                  <a:pt x="1720"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0"/>
          <p:cNvSpPr/>
          <p:nvPr/>
        </p:nvSpPr>
        <p:spPr>
          <a:xfrm>
            <a:off x="3599051" y="3515851"/>
            <a:ext cx="59826" cy="59842"/>
          </a:xfrm>
          <a:custGeom>
            <a:avLst/>
            <a:gdLst/>
            <a:ahLst/>
            <a:cxnLst/>
            <a:rect l="l" t="t" r="r" b="b"/>
            <a:pathLst>
              <a:path w="3685" h="3686" extrusionOk="0">
                <a:moveTo>
                  <a:pt x="1721" y="1"/>
                </a:moveTo>
                <a:cubicBezTo>
                  <a:pt x="768" y="1"/>
                  <a:pt x="0" y="768"/>
                  <a:pt x="0" y="1720"/>
                </a:cubicBezTo>
                <a:lnTo>
                  <a:pt x="0" y="1966"/>
                </a:lnTo>
                <a:cubicBezTo>
                  <a:pt x="0" y="2919"/>
                  <a:pt x="768" y="3685"/>
                  <a:pt x="1721" y="3685"/>
                </a:cubicBezTo>
                <a:lnTo>
                  <a:pt x="1966" y="3685"/>
                </a:lnTo>
                <a:cubicBezTo>
                  <a:pt x="2918" y="3685"/>
                  <a:pt x="3685" y="2919"/>
                  <a:pt x="3685" y="1966"/>
                </a:cubicBezTo>
                <a:lnTo>
                  <a:pt x="3685" y="1720"/>
                </a:lnTo>
                <a:cubicBezTo>
                  <a:pt x="3685" y="768"/>
                  <a:pt x="2918" y="1"/>
                  <a:pt x="196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a:off x="3706478" y="3515851"/>
            <a:ext cx="59794" cy="59842"/>
          </a:xfrm>
          <a:custGeom>
            <a:avLst/>
            <a:gdLst/>
            <a:ahLst/>
            <a:cxnLst/>
            <a:rect l="l" t="t" r="r" b="b"/>
            <a:pathLst>
              <a:path w="3683" h="3686" extrusionOk="0">
                <a:moveTo>
                  <a:pt x="1719" y="1"/>
                </a:moveTo>
                <a:cubicBezTo>
                  <a:pt x="766" y="1"/>
                  <a:pt x="0" y="768"/>
                  <a:pt x="0" y="1720"/>
                </a:cubicBezTo>
                <a:lnTo>
                  <a:pt x="0" y="1966"/>
                </a:lnTo>
                <a:cubicBezTo>
                  <a:pt x="0" y="2919"/>
                  <a:pt x="766" y="3685"/>
                  <a:pt x="1719" y="3685"/>
                </a:cubicBezTo>
                <a:lnTo>
                  <a:pt x="1964" y="3685"/>
                </a:lnTo>
                <a:cubicBezTo>
                  <a:pt x="2917" y="3685"/>
                  <a:pt x="3683" y="2919"/>
                  <a:pt x="3683" y="1966"/>
                </a:cubicBezTo>
                <a:lnTo>
                  <a:pt x="3683" y="1720"/>
                </a:lnTo>
                <a:cubicBezTo>
                  <a:pt x="3683" y="768"/>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0"/>
          <p:cNvSpPr/>
          <p:nvPr/>
        </p:nvSpPr>
        <p:spPr>
          <a:xfrm>
            <a:off x="3491640" y="3619592"/>
            <a:ext cx="59810" cy="59810"/>
          </a:xfrm>
          <a:custGeom>
            <a:avLst/>
            <a:gdLst/>
            <a:ahLst/>
            <a:cxnLst/>
            <a:rect l="l" t="t" r="r" b="b"/>
            <a:pathLst>
              <a:path w="3684" h="3684" extrusionOk="0">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0"/>
          <p:cNvSpPr/>
          <p:nvPr/>
        </p:nvSpPr>
        <p:spPr>
          <a:xfrm>
            <a:off x="3599051" y="3619592"/>
            <a:ext cx="59826" cy="59810"/>
          </a:xfrm>
          <a:custGeom>
            <a:avLst/>
            <a:gdLst/>
            <a:ahLst/>
            <a:cxnLst/>
            <a:rect l="l" t="t" r="r" b="b"/>
            <a:pathLst>
              <a:path w="3685" h="3684" extrusionOk="0">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0"/>
          <p:cNvSpPr/>
          <p:nvPr/>
        </p:nvSpPr>
        <p:spPr>
          <a:xfrm>
            <a:off x="3706478" y="3619592"/>
            <a:ext cx="59794" cy="59810"/>
          </a:xfrm>
          <a:custGeom>
            <a:avLst/>
            <a:gdLst/>
            <a:ahLst/>
            <a:cxnLst/>
            <a:rect l="l" t="t" r="r" b="b"/>
            <a:pathLst>
              <a:path w="3683" h="3684" extrusionOk="0">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0"/>
          <p:cNvSpPr/>
          <p:nvPr/>
        </p:nvSpPr>
        <p:spPr>
          <a:xfrm>
            <a:off x="3491640" y="3723301"/>
            <a:ext cx="59810" cy="59842"/>
          </a:xfrm>
          <a:custGeom>
            <a:avLst/>
            <a:gdLst/>
            <a:ahLst/>
            <a:cxnLst/>
            <a:rect l="l" t="t" r="r" b="b"/>
            <a:pathLst>
              <a:path w="3684" h="3686" extrusionOk="0">
                <a:moveTo>
                  <a:pt x="1720" y="1"/>
                </a:moveTo>
                <a:cubicBezTo>
                  <a:pt x="767" y="1"/>
                  <a:pt x="1" y="768"/>
                  <a:pt x="1" y="1721"/>
                </a:cubicBezTo>
                <a:lnTo>
                  <a:pt x="1" y="1966"/>
                </a:lnTo>
                <a:cubicBezTo>
                  <a:pt x="1" y="2919"/>
                  <a:pt x="767" y="3685"/>
                  <a:pt x="1720"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0"/>
          <p:cNvSpPr/>
          <p:nvPr/>
        </p:nvSpPr>
        <p:spPr>
          <a:xfrm>
            <a:off x="3599051" y="3723301"/>
            <a:ext cx="59826" cy="59842"/>
          </a:xfrm>
          <a:custGeom>
            <a:avLst/>
            <a:gdLst/>
            <a:ahLst/>
            <a:cxnLst/>
            <a:rect l="l" t="t" r="r" b="b"/>
            <a:pathLst>
              <a:path w="3685" h="3686" extrusionOk="0">
                <a:moveTo>
                  <a:pt x="1721" y="1"/>
                </a:moveTo>
                <a:cubicBezTo>
                  <a:pt x="768" y="1"/>
                  <a:pt x="0" y="768"/>
                  <a:pt x="0" y="1721"/>
                </a:cubicBezTo>
                <a:lnTo>
                  <a:pt x="0" y="1966"/>
                </a:lnTo>
                <a:cubicBezTo>
                  <a:pt x="0" y="2919"/>
                  <a:pt x="768" y="3685"/>
                  <a:pt x="1721" y="3685"/>
                </a:cubicBezTo>
                <a:lnTo>
                  <a:pt x="1966" y="3685"/>
                </a:lnTo>
                <a:cubicBezTo>
                  <a:pt x="2918" y="3685"/>
                  <a:pt x="3685" y="2919"/>
                  <a:pt x="3685" y="1966"/>
                </a:cubicBezTo>
                <a:lnTo>
                  <a:pt x="3685" y="1721"/>
                </a:lnTo>
                <a:cubicBezTo>
                  <a:pt x="3685" y="768"/>
                  <a:pt x="2918" y="1"/>
                  <a:pt x="196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0"/>
          <p:cNvSpPr/>
          <p:nvPr/>
        </p:nvSpPr>
        <p:spPr>
          <a:xfrm>
            <a:off x="3706478" y="3723301"/>
            <a:ext cx="59794" cy="59842"/>
          </a:xfrm>
          <a:custGeom>
            <a:avLst/>
            <a:gdLst/>
            <a:ahLst/>
            <a:cxnLst/>
            <a:rect l="l" t="t" r="r" b="b"/>
            <a:pathLst>
              <a:path w="3683" h="3686" extrusionOk="0">
                <a:moveTo>
                  <a:pt x="1719" y="1"/>
                </a:moveTo>
                <a:cubicBezTo>
                  <a:pt x="766" y="1"/>
                  <a:pt x="0" y="768"/>
                  <a:pt x="0" y="1721"/>
                </a:cubicBezTo>
                <a:lnTo>
                  <a:pt x="0" y="1966"/>
                </a:lnTo>
                <a:cubicBezTo>
                  <a:pt x="0" y="2919"/>
                  <a:pt x="766" y="3685"/>
                  <a:pt x="1719" y="3685"/>
                </a:cubicBezTo>
                <a:lnTo>
                  <a:pt x="1964" y="3685"/>
                </a:lnTo>
                <a:cubicBezTo>
                  <a:pt x="2917" y="3685"/>
                  <a:pt x="3683" y="2919"/>
                  <a:pt x="3683" y="1966"/>
                </a:cubicBezTo>
                <a:lnTo>
                  <a:pt x="3683" y="1721"/>
                </a:lnTo>
                <a:cubicBezTo>
                  <a:pt x="3683" y="768"/>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0"/>
          <p:cNvSpPr/>
          <p:nvPr/>
        </p:nvSpPr>
        <p:spPr>
          <a:xfrm>
            <a:off x="3491640" y="3827043"/>
            <a:ext cx="59810" cy="59842"/>
          </a:xfrm>
          <a:custGeom>
            <a:avLst/>
            <a:gdLst/>
            <a:ahLst/>
            <a:cxnLst/>
            <a:rect l="l" t="t" r="r" b="b"/>
            <a:pathLst>
              <a:path w="3684" h="3686" extrusionOk="0">
                <a:moveTo>
                  <a:pt x="1720" y="0"/>
                </a:moveTo>
                <a:cubicBezTo>
                  <a:pt x="767" y="0"/>
                  <a:pt x="1" y="767"/>
                  <a:pt x="1" y="1719"/>
                </a:cubicBezTo>
                <a:lnTo>
                  <a:pt x="1" y="1964"/>
                </a:lnTo>
                <a:cubicBezTo>
                  <a:pt x="1" y="2917"/>
                  <a:pt x="767" y="3685"/>
                  <a:pt x="1720"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0"/>
          <p:cNvSpPr/>
          <p:nvPr/>
        </p:nvSpPr>
        <p:spPr>
          <a:xfrm>
            <a:off x="3599051" y="3827043"/>
            <a:ext cx="59826" cy="59842"/>
          </a:xfrm>
          <a:custGeom>
            <a:avLst/>
            <a:gdLst/>
            <a:ahLst/>
            <a:cxnLst/>
            <a:rect l="l" t="t" r="r" b="b"/>
            <a:pathLst>
              <a:path w="3685" h="3686" extrusionOk="0">
                <a:moveTo>
                  <a:pt x="1721" y="0"/>
                </a:moveTo>
                <a:cubicBezTo>
                  <a:pt x="768" y="0"/>
                  <a:pt x="0" y="767"/>
                  <a:pt x="0" y="1719"/>
                </a:cubicBezTo>
                <a:lnTo>
                  <a:pt x="0" y="1964"/>
                </a:lnTo>
                <a:cubicBezTo>
                  <a:pt x="0" y="2917"/>
                  <a:pt x="768" y="3685"/>
                  <a:pt x="1721" y="3685"/>
                </a:cubicBezTo>
                <a:lnTo>
                  <a:pt x="1966" y="3685"/>
                </a:lnTo>
                <a:cubicBezTo>
                  <a:pt x="2918" y="3685"/>
                  <a:pt x="3685" y="2917"/>
                  <a:pt x="3685" y="1964"/>
                </a:cubicBezTo>
                <a:lnTo>
                  <a:pt x="3685" y="1719"/>
                </a:lnTo>
                <a:cubicBezTo>
                  <a:pt x="3685" y="767"/>
                  <a:pt x="2918" y="0"/>
                  <a:pt x="19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0"/>
          <p:cNvSpPr/>
          <p:nvPr/>
        </p:nvSpPr>
        <p:spPr>
          <a:xfrm>
            <a:off x="3706478" y="3827043"/>
            <a:ext cx="59794" cy="59842"/>
          </a:xfrm>
          <a:custGeom>
            <a:avLst/>
            <a:gdLst/>
            <a:ahLst/>
            <a:cxnLst/>
            <a:rect l="l" t="t" r="r" b="b"/>
            <a:pathLst>
              <a:path w="3683" h="3686" extrusionOk="0">
                <a:moveTo>
                  <a:pt x="1719" y="0"/>
                </a:moveTo>
                <a:cubicBezTo>
                  <a:pt x="766" y="0"/>
                  <a:pt x="0" y="767"/>
                  <a:pt x="0" y="1719"/>
                </a:cubicBezTo>
                <a:lnTo>
                  <a:pt x="0" y="1964"/>
                </a:lnTo>
                <a:cubicBezTo>
                  <a:pt x="0" y="2917"/>
                  <a:pt x="766" y="3685"/>
                  <a:pt x="1719" y="3685"/>
                </a:cubicBezTo>
                <a:lnTo>
                  <a:pt x="1964" y="3685"/>
                </a:lnTo>
                <a:cubicBezTo>
                  <a:pt x="2917" y="3685"/>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0"/>
          <p:cNvSpPr/>
          <p:nvPr/>
        </p:nvSpPr>
        <p:spPr>
          <a:xfrm>
            <a:off x="3491640" y="3930785"/>
            <a:ext cx="59810" cy="59810"/>
          </a:xfrm>
          <a:custGeom>
            <a:avLst/>
            <a:gdLst/>
            <a:ahLst/>
            <a:cxnLst/>
            <a:rect l="l" t="t" r="r" b="b"/>
            <a:pathLst>
              <a:path w="3684" h="3684" extrusionOk="0">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a:off x="3599051" y="3930785"/>
            <a:ext cx="59826" cy="59810"/>
          </a:xfrm>
          <a:custGeom>
            <a:avLst/>
            <a:gdLst/>
            <a:ahLst/>
            <a:cxnLst/>
            <a:rect l="l" t="t" r="r" b="b"/>
            <a:pathLst>
              <a:path w="3685" h="3684" extrusionOk="0">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0"/>
          <p:cNvSpPr/>
          <p:nvPr/>
        </p:nvSpPr>
        <p:spPr>
          <a:xfrm>
            <a:off x="3706478" y="3930785"/>
            <a:ext cx="59794" cy="59810"/>
          </a:xfrm>
          <a:custGeom>
            <a:avLst/>
            <a:gdLst/>
            <a:ahLst/>
            <a:cxnLst/>
            <a:rect l="l" t="t" r="r" b="b"/>
            <a:pathLst>
              <a:path w="3683" h="3684" extrusionOk="0">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a:off x="3491640" y="4034494"/>
            <a:ext cx="59810" cy="59842"/>
          </a:xfrm>
          <a:custGeom>
            <a:avLst/>
            <a:gdLst/>
            <a:ahLst/>
            <a:cxnLst/>
            <a:rect l="l" t="t" r="r" b="b"/>
            <a:pathLst>
              <a:path w="3684" h="3686" extrusionOk="0">
                <a:moveTo>
                  <a:pt x="1720" y="1"/>
                </a:moveTo>
                <a:cubicBezTo>
                  <a:pt x="767" y="1"/>
                  <a:pt x="1" y="767"/>
                  <a:pt x="1" y="1720"/>
                </a:cubicBezTo>
                <a:lnTo>
                  <a:pt x="1" y="1966"/>
                </a:lnTo>
                <a:cubicBezTo>
                  <a:pt x="1" y="2917"/>
                  <a:pt x="767" y="3685"/>
                  <a:pt x="1720"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a:off x="3599051" y="4034494"/>
            <a:ext cx="59826" cy="59842"/>
          </a:xfrm>
          <a:custGeom>
            <a:avLst/>
            <a:gdLst/>
            <a:ahLst/>
            <a:cxnLst/>
            <a:rect l="l" t="t" r="r" b="b"/>
            <a:pathLst>
              <a:path w="3685" h="3686" extrusionOk="0">
                <a:moveTo>
                  <a:pt x="1721" y="1"/>
                </a:moveTo>
                <a:cubicBezTo>
                  <a:pt x="768" y="1"/>
                  <a:pt x="0" y="767"/>
                  <a:pt x="0" y="1720"/>
                </a:cubicBezTo>
                <a:lnTo>
                  <a:pt x="0" y="1966"/>
                </a:lnTo>
                <a:cubicBezTo>
                  <a:pt x="0" y="2917"/>
                  <a:pt x="768" y="3685"/>
                  <a:pt x="1721" y="3685"/>
                </a:cubicBezTo>
                <a:lnTo>
                  <a:pt x="1966" y="3685"/>
                </a:lnTo>
                <a:cubicBezTo>
                  <a:pt x="2918" y="3685"/>
                  <a:pt x="3685" y="2917"/>
                  <a:pt x="3685" y="1966"/>
                </a:cubicBezTo>
                <a:lnTo>
                  <a:pt x="3685" y="1720"/>
                </a:lnTo>
                <a:cubicBezTo>
                  <a:pt x="3685" y="767"/>
                  <a:pt x="2918" y="1"/>
                  <a:pt x="196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0"/>
          <p:cNvSpPr/>
          <p:nvPr/>
        </p:nvSpPr>
        <p:spPr>
          <a:xfrm>
            <a:off x="3706478" y="4034494"/>
            <a:ext cx="59794" cy="59842"/>
          </a:xfrm>
          <a:custGeom>
            <a:avLst/>
            <a:gdLst/>
            <a:ahLst/>
            <a:cxnLst/>
            <a:rect l="l" t="t" r="r" b="b"/>
            <a:pathLst>
              <a:path w="3683" h="3686" extrusionOk="0">
                <a:moveTo>
                  <a:pt x="1719" y="1"/>
                </a:moveTo>
                <a:cubicBezTo>
                  <a:pt x="766" y="1"/>
                  <a:pt x="0" y="767"/>
                  <a:pt x="0" y="1720"/>
                </a:cubicBezTo>
                <a:lnTo>
                  <a:pt x="0" y="1966"/>
                </a:lnTo>
                <a:cubicBezTo>
                  <a:pt x="0" y="2917"/>
                  <a:pt x="766" y="3685"/>
                  <a:pt x="1719" y="3685"/>
                </a:cubicBezTo>
                <a:lnTo>
                  <a:pt x="1964" y="3685"/>
                </a:lnTo>
                <a:cubicBezTo>
                  <a:pt x="2917" y="3685"/>
                  <a:pt x="3683" y="2917"/>
                  <a:pt x="3683" y="1966"/>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0"/>
          <p:cNvSpPr/>
          <p:nvPr/>
        </p:nvSpPr>
        <p:spPr>
          <a:xfrm>
            <a:off x="3491640" y="4138236"/>
            <a:ext cx="59810" cy="59810"/>
          </a:xfrm>
          <a:custGeom>
            <a:avLst/>
            <a:gdLst/>
            <a:ahLst/>
            <a:cxnLst/>
            <a:rect l="l" t="t" r="r" b="b"/>
            <a:pathLst>
              <a:path w="3684" h="3684" extrusionOk="0">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0"/>
          <p:cNvSpPr/>
          <p:nvPr/>
        </p:nvSpPr>
        <p:spPr>
          <a:xfrm>
            <a:off x="3599051" y="4138236"/>
            <a:ext cx="59826" cy="59810"/>
          </a:xfrm>
          <a:custGeom>
            <a:avLst/>
            <a:gdLst/>
            <a:ahLst/>
            <a:cxnLst/>
            <a:rect l="l" t="t" r="r" b="b"/>
            <a:pathLst>
              <a:path w="3685" h="3684" extrusionOk="0">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0"/>
          <p:cNvSpPr/>
          <p:nvPr/>
        </p:nvSpPr>
        <p:spPr>
          <a:xfrm>
            <a:off x="3706478" y="4138236"/>
            <a:ext cx="59794" cy="59810"/>
          </a:xfrm>
          <a:custGeom>
            <a:avLst/>
            <a:gdLst/>
            <a:ahLst/>
            <a:cxnLst/>
            <a:rect l="l" t="t" r="r" b="b"/>
            <a:pathLst>
              <a:path w="3683" h="3684" extrusionOk="0">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0"/>
          <p:cNvSpPr/>
          <p:nvPr/>
        </p:nvSpPr>
        <p:spPr>
          <a:xfrm>
            <a:off x="3491640" y="4241945"/>
            <a:ext cx="59810" cy="59842"/>
          </a:xfrm>
          <a:custGeom>
            <a:avLst/>
            <a:gdLst/>
            <a:ahLst/>
            <a:cxnLst/>
            <a:rect l="l" t="t" r="r" b="b"/>
            <a:pathLst>
              <a:path w="3684" h="3686" extrusionOk="0">
                <a:moveTo>
                  <a:pt x="1720" y="1"/>
                </a:moveTo>
                <a:cubicBezTo>
                  <a:pt x="767" y="1"/>
                  <a:pt x="1" y="769"/>
                  <a:pt x="1" y="1720"/>
                </a:cubicBezTo>
                <a:lnTo>
                  <a:pt x="1" y="1966"/>
                </a:lnTo>
                <a:cubicBezTo>
                  <a:pt x="1" y="2917"/>
                  <a:pt x="767" y="3685"/>
                  <a:pt x="1720"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0"/>
          <p:cNvSpPr/>
          <p:nvPr/>
        </p:nvSpPr>
        <p:spPr>
          <a:xfrm>
            <a:off x="3599051" y="4241945"/>
            <a:ext cx="59826" cy="59842"/>
          </a:xfrm>
          <a:custGeom>
            <a:avLst/>
            <a:gdLst/>
            <a:ahLst/>
            <a:cxnLst/>
            <a:rect l="l" t="t" r="r" b="b"/>
            <a:pathLst>
              <a:path w="3685" h="3686" extrusionOk="0">
                <a:moveTo>
                  <a:pt x="1721" y="1"/>
                </a:moveTo>
                <a:cubicBezTo>
                  <a:pt x="768" y="1"/>
                  <a:pt x="0" y="769"/>
                  <a:pt x="0" y="1720"/>
                </a:cubicBezTo>
                <a:lnTo>
                  <a:pt x="0" y="1966"/>
                </a:lnTo>
                <a:cubicBezTo>
                  <a:pt x="0" y="2917"/>
                  <a:pt x="768" y="3685"/>
                  <a:pt x="1721" y="3685"/>
                </a:cubicBezTo>
                <a:lnTo>
                  <a:pt x="1966" y="3685"/>
                </a:lnTo>
                <a:cubicBezTo>
                  <a:pt x="2918" y="3685"/>
                  <a:pt x="3685" y="2917"/>
                  <a:pt x="3685" y="1966"/>
                </a:cubicBezTo>
                <a:lnTo>
                  <a:pt x="3685" y="1720"/>
                </a:lnTo>
                <a:cubicBezTo>
                  <a:pt x="3685" y="769"/>
                  <a:pt x="2918" y="1"/>
                  <a:pt x="196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0"/>
          <p:cNvSpPr/>
          <p:nvPr/>
        </p:nvSpPr>
        <p:spPr>
          <a:xfrm>
            <a:off x="3706478" y="4241945"/>
            <a:ext cx="59794" cy="59842"/>
          </a:xfrm>
          <a:custGeom>
            <a:avLst/>
            <a:gdLst/>
            <a:ahLst/>
            <a:cxnLst/>
            <a:rect l="l" t="t" r="r" b="b"/>
            <a:pathLst>
              <a:path w="3683" h="3686" extrusionOk="0">
                <a:moveTo>
                  <a:pt x="1719" y="1"/>
                </a:moveTo>
                <a:cubicBezTo>
                  <a:pt x="766" y="1"/>
                  <a:pt x="0" y="769"/>
                  <a:pt x="0" y="1720"/>
                </a:cubicBezTo>
                <a:lnTo>
                  <a:pt x="0" y="1966"/>
                </a:lnTo>
                <a:cubicBezTo>
                  <a:pt x="0" y="2917"/>
                  <a:pt x="766" y="3685"/>
                  <a:pt x="1719" y="3685"/>
                </a:cubicBezTo>
                <a:lnTo>
                  <a:pt x="1964" y="3685"/>
                </a:lnTo>
                <a:cubicBezTo>
                  <a:pt x="2917" y="3685"/>
                  <a:pt x="3683" y="2917"/>
                  <a:pt x="3683" y="1966"/>
                </a:cubicBezTo>
                <a:lnTo>
                  <a:pt x="3683" y="1720"/>
                </a:lnTo>
                <a:cubicBezTo>
                  <a:pt x="3683" y="769"/>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0"/>
          <p:cNvSpPr/>
          <p:nvPr/>
        </p:nvSpPr>
        <p:spPr>
          <a:xfrm>
            <a:off x="3491640" y="4345686"/>
            <a:ext cx="59810" cy="59810"/>
          </a:xfrm>
          <a:custGeom>
            <a:avLst/>
            <a:gdLst/>
            <a:ahLst/>
            <a:cxnLst/>
            <a:rect l="l" t="t" r="r" b="b"/>
            <a:pathLst>
              <a:path w="3684" h="3684" extrusionOk="0">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0"/>
          <p:cNvSpPr/>
          <p:nvPr/>
        </p:nvSpPr>
        <p:spPr>
          <a:xfrm>
            <a:off x="3599051" y="4345686"/>
            <a:ext cx="59826" cy="59810"/>
          </a:xfrm>
          <a:custGeom>
            <a:avLst/>
            <a:gdLst/>
            <a:ahLst/>
            <a:cxnLst/>
            <a:rect l="l" t="t" r="r" b="b"/>
            <a:pathLst>
              <a:path w="3685" h="3684" extrusionOk="0">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0"/>
          <p:cNvSpPr/>
          <p:nvPr/>
        </p:nvSpPr>
        <p:spPr>
          <a:xfrm>
            <a:off x="3706478" y="4345686"/>
            <a:ext cx="59794" cy="59810"/>
          </a:xfrm>
          <a:custGeom>
            <a:avLst/>
            <a:gdLst/>
            <a:ahLst/>
            <a:cxnLst/>
            <a:rect l="l" t="t" r="r" b="b"/>
            <a:pathLst>
              <a:path w="3683" h="3684" extrusionOk="0">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0"/>
          <p:cNvSpPr/>
          <p:nvPr/>
        </p:nvSpPr>
        <p:spPr>
          <a:xfrm>
            <a:off x="3491640" y="4449396"/>
            <a:ext cx="59810" cy="59842"/>
          </a:xfrm>
          <a:custGeom>
            <a:avLst/>
            <a:gdLst/>
            <a:ahLst/>
            <a:cxnLst/>
            <a:rect l="l" t="t" r="r" b="b"/>
            <a:pathLst>
              <a:path w="3684" h="3686" extrusionOk="0">
                <a:moveTo>
                  <a:pt x="1720" y="1"/>
                </a:moveTo>
                <a:cubicBezTo>
                  <a:pt x="767" y="1"/>
                  <a:pt x="1" y="769"/>
                  <a:pt x="1" y="1721"/>
                </a:cubicBezTo>
                <a:lnTo>
                  <a:pt x="1" y="1966"/>
                </a:lnTo>
                <a:cubicBezTo>
                  <a:pt x="1" y="2919"/>
                  <a:pt x="767" y="3685"/>
                  <a:pt x="1720"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0"/>
          <p:cNvSpPr/>
          <p:nvPr/>
        </p:nvSpPr>
        <p:spPr>
          <a:xfrm>
            <a:off x="3599051" y="4449396"/>
            <a:ext cx="59826" cy="59842"/>
          </a:xfrm>
          <a:custGeom>
            <a:avLst/>
            <a:gdLst/>
            <a:ahLst/>
            <a:cxnLst/>
            <a:rect l="l" t="t" r="r" b="b"/>
            <a:pathLst>
              <a:path w="3685" h="3686" extrusionOk="0">
                <a:moveTo>
                  <a:pt x="1721" y="1"/>
                </a:moveTo>
                <a:cubicBezTo>
                  <a:pt x="768" y="1"/>
                  <a:pt x="0" y="769"/>
                  <a:pt x="0" y="1721"/>
                </a:cubicBezTo>
                <a:lnTo>
                  <a:pt x="0" y="1966"/>
                </a:lnTo>
                <a:cubicBezTo>
                  <a:pt x="0" y="2919"/>
                  <a:pt x="768" y="3685"/>
                  <a:pt x="1721" y="3685"/>
                </a:cubicBezTo>
                <a:lnTo>
                  <a:pt x="1966" y="3685"/>
                </a:lnTo>
                <a:cubicBezTo>
                  <a:pt x="2918" y="3685"/>
                  <a:pt x="3685" y="2919"/>
                  <a:pt x="3685" y="1966"/>
                </a:cubicBezTo>
                <a:lnTo>
                  <a:pt x="3685" y="1721"/>
                </a:lnTo>
                <a:cubicBezTo>
                  <a:pt x="3685" y="769"/>
                  <a:pt x="2918" y="1"/>
                  <a:pt x="196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0"/>
          <p:cNvSpPr/>
          <p:nvPr/>
        </p:nvSpPr>
        <p:spPr>
          <a:xfrm>
            <a:off x="3706478" y="4449396"/>
            <a:ext cx="59794" cy="59842"/>
          </a:xfrm>
          <a:custGeom>
            <a:avLst/>
            <a:gdLst/>
            <a:ahLst/>
            <a:cxnLst/>
            <a:rect l="l" t="t" r="r" b="b"/>
            <a:pathLst>
              <a:path w="3683" h="3686" extrusionOk="0">
                <a:moveTo>
                  <a:pt x="1719" y="1"/>
                </a:moveTo>
                <a:cubicBezTo>
                  <a:pt x="766" y="1"/>
                  <a:pt x="0" y="769"/>
                  <a:pt x="0" y="1721"/>
                </a:cubicBezTo>
                <a:lnTo>
                  <a:pt x="0" y="1966"/>
                </a:lnTo>
                <a:cubicBezTo>
                  <a:pt x="0" y="2919"/>
                  <a:pt x="766" y="3685"/>
                  <a:pt x="1719" y="3685"/>
                </a:cubicBezTo>
                <a:lnTo>
                  <a:pt x="1964" y="3685"/>
                </a:lnTo>
                <a:cubicBezTo>
                  <a:pt x="2917" y="3685"/>
                  <a:pt x="3683" y="2919"/>
                  <a:pt x="3683" y="1966"/>
                </a:cubicBezTo>
                <a:lnTo>
                  <a:pt x="3683" y="1721"/>
                </a:lnTo>
                <a:cubicBezTo>
                  <a:pt x="3683" y="769"/>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0"/>
          <p:cNvSpPr/>
          <p:nvPr/>
        </p:nvSpPr>
        <p:spPr>
          <a:xfrm>
            <a:off x="3491640" y="4553137"/>
            <a:ext cx="59810" cy="59810"/>
          </a:xfrm>
          <a:custGeom>
            <a:avLst/>
            <a:gdLst/>
            <a:ahLst/>
            <a:cxnLst/>
            <a:rect l="l" t="t" r="r" b="b"/>
            <a:pathLst>
              <a:path w="3684" h="3684" extrusionOk="0">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0"/>
          <p:cNvSpPr/>
          <p:nvPr/>
        </p:nvSpPr>
        <p:spPr>
          <a:xfrm>
            <a:off x="3599051" y="4553137"/>
            <a:ext cx="59826" cy="59810"/>
          </a:xfrm>
          <a:custGeom>
            <a:avLst/>
            <a:gdLst/>
            <a:ahLst/>
            <a:cxnLst/>
            <a:rect l="l" t="t" r="r" b="b"/>
            <a:pathLst>
              <a:path w="3685" h="3684" extrusionOk="0">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0"/>
          <p:cNvSpPr/>
          <p:nvPr/>
        </p:nvSpPr>
        <p:spPr>
          <a:xfrm>
            <a:off x="3706478" y="4553137"/>
            <a:ext cx="59794" cy="59810"/>
          </a:xfrm>
          <a:custGeom>
            <a:avLst/>
            <a:gdLst/>
            <a:ahLst/>
            <a:cxnLst/>
            <a:rect l="l" t="t" r="r" b="b"/>
            <a:pathLst>
              <a:path w="3683" h="3684" extrusionOk="0">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0"/>
          <p:cNvSpPr/>
          <p:nvPr/>
        </p:nvSpPr>
        <p:spPr>
          <a:xfrm>
            <a:off x="3491640" y="4656879"/>
            <a:ext cx="59810" cy="59810"/>
          </a:xfrm>
          <a:custGeom>
            <a:avLst/>
            <a:gdLst/>
            <a:ahLst/>
            <a:cxnLst/>
            <a:rect l="l" t="t" r="r" b="b"/>
            <a:pathLst>
              <a:path w="3684" h="3684" extrusionOk="0">
                <a:moveTo>
                  <a:pt x="1720" y="0"/>
                </a:moveTo>
                <a:cubicBezTo>
                  <a:pt x="767" y="0"/>
                  <a:pt x="1" y="767"/>
                  <a:pt x="1" y="1719"/>
                </a:cubicBezTo>
                <a:lnTo>
                  <a:pt x="1" y="1964"/>
                </a:lnTo>
                <a:cubicBezTo>
                  <a:pt x="1" y="2917"/>
                  <a:pt x="767" y="3683"/>
                  <a:pt x="1720"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0"/>
          <p:cNvSpPr/>
          <p:nvPr/>
        </p:nvSpPr>
        <p:spPr>
          <a:xfrm>
            <a:off x="3599051" y="4656879"/>
            <a:ext cx="59826" cy="59810"/>
          </a:xfrm>
          <a:custGeom>
            <a:avLst/>
            <a:gdLst/>
            <a:ahLst/>
            <a:cxnLst/>
            <a:rect l="l" t="t" r="r" b="b"/>
            <a:pathLst>
              <a:path w="3685" h="3684" extrusionOk="0">
                <a:moveTo>
                  <a:pt x="1721" y="0"/>
                </a:moveTo>
                <a:cubicBezTo>
                  <a:pt x="768" y="0"/>
                  <a:pt x="0" y="767"/>
                  <a:pt x="0" y="1719"/>
                </a:cubicBezTo>
                <a:lnTo>
                  <a:pt x="0" y="1964"/>
                </a:lnTo>
                <a:cubicBezTo>
                  <a:pt x="0" y="2917"/>
                  <a:pt x="768" y="3683"/>
                  <a:pt x="1721" y="3683"/>
                </a:cubicBezTo>
                <a:lnTo>
                  <a:pt x="1966" y="3683"/>
                </a:lnTo>
                <a:cubicBezTo>
                  <a:pt x="2918" y="3683"/>
                  <a:pt x="3685" y="2917"/>
                  <a:pt x="3685" y="1964"/>
                </a:cubicBezTo>
                <a:lnTo>
                  <a:pt x="3685" y="1719"/>
                </a:lnTo>
                <a:cubicBezTo>
                  <a:pt x="3685" y="767"/>
                  <a:pt x="2918" y="0"/>
                  <a:pt x="19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0"/>
          <p:cNvSpPr/>
          <p:nvPr/>
        </p:nvSpPr>
        <p:spPr>
          <a:xfrm>
            <a:off x="3706478" y="4656879"/>
            <a:ext cx="59794" cy="59810"/>
          </a:xfrm>
          <a:custGeom>
            <a:avLst/>
            <a:gdLst/>
            <a:ahLst/>
            <a:cxnLst/>
            <a:rect l="l" t="t" r="r" b="b"/>
            <a:pathLst>
              <a:path w="3683" h="3684" extrusionOk="0">
                <a:moveTo>
                  <a:pt x="1719" y="0"/>
                </a:moveTo>
                <a:cubicBezTo>
                  <a:pt x="766" y="0"/>
                  <a:pt x="0" y="767"/>
                  <a:pt x="0" y="1719"/>
                </a:cubicBezTo>
                <a:lnTo>
                  <a:pt x="0" y="1964"/>
                </a:lnTo>
                <a:cubicBezTo>
                  <a:pt x="0" y="2917"/>
                  <a:pt x="766" y="3683"/>
                  <a:pt x="1719" y="3683"/>
                </a:cubicBezTo>
                <a:lnTo>
                  <a:pt x="1964" y="3683"/>
                </a:lnTo>
                <a:cubicBezTo>
                  <a:pt x="2917" y="3683"/>
                  <a:pt x="3683" y="2917"/>
                  <a:pt x="3683" y="1964"/>
                </a:cubicBezTo>
                <a:lnTo>
                  <a:pt x="3683" y="1719"/>
                </a:lnTo>
                <a:cubicBezTo>
                  <a:pt x="3683" y="767"/>
                  <a:pt x="2917" y="0"/>
                  <a:pt x="196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0"/>
          <p:cNvSpPr/>
          <p:nvPr/>
        </p:nvSpPr>
        <p:spPr>
          <a:xfrm>
            <a:off x="3491640" y="4760588"/>
            <a:ext cx="59810" cy="59810"/>
          </a:xfrm>
          <a:custGeom>
            <a:avLst/>
            <a:gdLst/>
            <a:ahLst/>
            <a:cxnLst/>
            <a:rect l="l" t="t" r="r" b="b"/>
            <a:pathLst>
              <a:path w="3684" h="3684" extrusionOk="0">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0"/>
          <p:cNvSpPr/>
          <p:nvPr/>
        </p:nvSpPr>
        <p:spPr>
          <a:xfrm>
            <a:off x="3599051" y="4760588"/>
            <a:ext cx="59826" cy="59810"/>
          </a:xfrm>
          <a:custGeom>
            <a:avLst/>
            <a:gdLst/>
            <a:ahLst/>
            <a:cxnLst/>
            <a:rect l="l" t="t" r="r" b="b"/>
            <a:pathLst>
              <a:path w="3685" h="3684" extrusionOk="0">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0"/>
          <p:cNvSpPr/>
          <p:nvPr/>
        </p:nvSpPr>
        <p:spPr>
          <a:xfrm>
            <a:off x="3706478" y="4760588"/>
            <a:ext cx="59794" cy="59810"/>
          </a:xfrm>
          <a:custGeom>
            <a:avLst/>
            <a:gdLst/>
            <a:ahLst/>
            <a:cxnLst/>
            <a:rect l="l" t="t" r="r" b="b"/>
            <a:pathLst>
              <a:path w="3683" h="3684" extrusionOk="0">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0"/>
          <p:cNvSpPr/>
          <p:nvPr/>
        </p:nvSpPr>
        <p:spPr>
          <a:xfrm>
            <a:off x="3491640" y="4864330"/>
            <a:ext cx="59810" cy="59810"/>
          </a:xfrm>
          <a:custGeom>
            <a:avLst/>
            <a:gdLst/>
            <a:ahLst/>
            <a:cxnLst/>
            <a:rect l="l" t="t" r="r" b="b"/>
            <a:pathLst>
              <a:path w="3684" h="3684" extrusionOk="0">
                <a:moveTo>
                  <a:pt x="1720" y="1"/>
                </a:moveTo>
                <a:cubicBezTo>
                  <a:pt x="767" y="1"/>
                  <a:pt x="1" y="767"/>
                  <a:pt x="1" y="1720"/>
                </a:cubicBezTo>
                <a:lnTo>
                  <a:pt x="1" y="1964"/>
                </a:lnTo>
                <a:cubicBezTo>
                  <a:pt x="1" y="2917"/>
                  <a:pt x="767" y="3683"/>
                  <a:pt x="1720"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0"/>
          <p:cNvSpPr/>
          <p:nvPr/>
        </p:nvSpPr>
        <p:spPr>
          <a:xfrm>
            <a:off x="3599051" y="4864330"/>
            <a:ext cx="59826" cy="59810"/>
          </a:xfrm>
          <a:custGeom>
            <a:avLst/>
            <a:gdLst/>
            <a:ahLst/>
            <a:cxnLst/>
            <a:rect l="l" t="t" r="r" b="b"/>
            <a:pathLst>
              <a:path w="3685" h="3684" extrusionOk="0">
                <a:moveTo>
                  <a:pt x="1721" y="1"/>
                </a:moveTo>
                <a:cubicBezTo>
                  <a:pt x="768" y="1"/>
                  <a:pt x="0" y="767"/>
                  <a:pt x="0" y="1720"/>
                </a:cubicBezTo>
                <a:lnTo>
                  <a:pt x="0" y="1964"/>
                </a:lnTo>
                <a:cubicBezTo>
                  <a:pt x="0" y="2917"/>
                  <a:pt x="768" y="3683"/>
                  <a:pt x="1721" y="3683"/>
                </a:cubicBezTo>
                <a:lnTo>
                  <a:pt x="1966" y="3683"/>
                </a:lnTo>
                <a:cubicBezTo>
                  <a:pt x="2918" y="3683"/>
                  <a:pt x="3685" y="2917"/>
                  <a:pt x="3685" y="1964"/>
                </a:cubicBezTo>
                <a:lnTo>
                  <a:pt x="3685" y="1720"/>
                </a:lnTo>
                <a:cubicBezTo>
                  <a:pt x="3685" y="767"/>
                  <a:pt x="2918" y="1"/>
                  <a:pt x="1966"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0"/>
          <p:cNvSpPr/>
          <p:nvPr/>
        </p:nvSpPr>
        <p:spPr>
          <a:xfrm>
            <a:off x="3706478" y="4864330"/>
            <a:ext cx="59794" cy="59810"/>
          </a:xfrm>
          <a:custGeom>
            <a:avLst/>
            <a:gdLst/>
            <a:ahLst/>
            <a:cxnLst/>
            <a:rect l="l" t="t" r="r" b="b"/>
            <a:pathLst>
              <a:path w="3683" h="3684" extrusionOk="0">
                <a:moveTo>
                  <a:pt x="1719" y="1"/>
                </a:moveTo>
                <a:cubicBezTo>
                  <a:pt x="766" y="1"/>
                  <a:pt x="0" y="767"/>
                  <a:pt x="0" y="1720"/>
                </a:cubicBezTo>
                <a:lnTo>
                  <a:pt x="0" y="1964"/>
                </a:lnTo>
                <a:cubicBezTo>
                  <a:pt x="0" y="2917"/>
                  <a:pt x="766" y="3683"/>
                  <a:pt x="1719" y="3683"/>
                </a:cubicBezTo>
                <a:lnTo>
                  <a:pt x="1964" y="3683"/>
                </a:lnTo>
                <a:cubicBezTo>
                  <a:pt x="2917" y="3683"/>
                  <a:pt x="3683" y="2917"/>
                  <a:pt x="3683" y="1964"/>
                </a:cubicBezTo>
                <a:lnTo>
                  <a:pt x="3683" y="1720"/>
                </a:lnTo>
                <a:cubicBezTo>
                  <a:pt x="3683" y="767"/>
                  <a:pt x="2917" y="1"/>
                  <a:pt x="196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0"/>
          <p:cNvSpPr/>
          <p:nvPr/>
        </p:nvSpPr>
        <p:spPr>
          <a:xfrm>
            <a:off x="3487890" y="3044078"/>
            <a:ext cx="59810" cy="59826"/>
          </a:xfrm>
          <a:custGeom>
            <a:avLst/>
            <a:gdLst/>
            <a:ahLst/>
            <a:cxnLst/>
            <a:rect l="l" t="t" r="r" b="b"/>
            <a:pathLst>
              <a:path w="3684" h="3685" extrusionOk="0">
                <a:moveTo>
                  <a:pt x="1517" y="0"/>
                </a:moveTo>
                <a:cubicBezTo>
                  <a:pt x="677" y="0"/>
                  <a:pt x="1" y="677"/>
                  <a:pt x="1" y="1517"/>
                </a:cubicBezTo>
                <a:lnTo>
                  <a:pt x="1" y="2167"/>
                </a:lnTo>
                <a:cubicBezTo>
                  <a:pt x="1" y="3008"/>
                  <a:pt x="677" y="3685"/>
                  <a:pt x="1517" y="3685"/>
                </a:cubicBezTo>
                <a:lnTo>
                  <a:pt x="2167" y="3685"/>
                </a:lnTo>
                <a:cubicBezTo>
                  <a:pt x="3007" y="3685"/>
                  <a:pt x="3684" y="3008"/>
                  <a:pt x="3684" y="2167"/>
                </a:cubicBezTo>
                <a:lnTo>
                  <a:pt x="3684" y="1517"/>
                </a:lnTo>
                <a:cubicBezTo>
                  <a:pt x="3684" y="677"/>
                  <a:pt x="3007" y="0"/>
                  <a:pt x="2167"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0"/>
          <p:cNvSpPr/>
          <p:nvPr/>
        </p:nvSpPr>
        <p:spPr>
          <a:xfrm>
            <a:off x="3595333" y="3044078"/>
            <a:ext cx="59794" cy="59826"/>
          </a:xfrm>
          <a:custGeom>
            <a:avLst/>
            <a:gdLst/>
            <a:ahLst/>
            <a:cxnLst/>
            <a:rect l="l" t="t" r="r" b="b"/>
            <a:pathLst>
              <a:path w="3683" h="3685" extrusionOk="0">
                <a:moveTo>
                  <a:pt x="1517" y="0"/>
                </a:moveTo>
                <a:cubicBezTo>
                  <a:pt x="676" y="0"/>
                  <a:pt x="0" y="677"/>
                  <a:pt x="0" y="1517"/>
                </a:cubicBezTo>
                <a:lnTo>
                  <a:pt x="0" y="2167"/>
                </a:lnTo>
                <a:cubicBezTo>
                  <a:pt x="0" y="3008"/>
                  <a:pt x="676" y="3685"/>
                  <a:pt x="1517" y="3685"/>
                </a:cubicBezTo>
                <a:lnTo>
                  <a:pt x="2166" y="3685"/>
                </a:lnTo>
                <a:cubicBezTo>
                  <a:pt x="3007" y="3685"/>
                  <a:pt x="3683" y="3008"/>
                  <a:pt x="3683" y="2167"/>
                </a:cubicBezTo>
                <a:lnTo>
                  <a:pt x="3683" y="1517"/>
                </a:lnTo>
                <a:cubicBezTo>
                  <a:pt x="3683" y="677"/>
                  <a:pt x="3007" y="0"/>
                  <a:pt x="21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0"/>
          <p:cNvSpPr/>
          <p:nvPr/>
        </p:nvSpPr>
        <p:spPr>
          <a:xfrm>
            <a:off x="3702727" y="3044078"/>
            <a:ext cx="59826" cy="59826"/>
          </a:xfrm>
          <a:custGeom>
            <a:avLst/>
            <a:gdLst/>
            <a:ahLst/>
            <a:cxnLst/>
            <a:rect l="l" t="t" r="r" b="b"/>
            <a:pathLst>
              <a:path w="3685" h="3685" extrusionOk="0">
                <a:moveTo>
                  <a:pt x="1519" y="0"/>
                </a:moveTo>
                <a:cubicBezTo>
                  <a:pt x="679" y="0"/>
                  <a:pt x="0" y="677"/>
                  <a:pt x="0" y="1517"/>
                </a:cubicBezTo>
                <a:lnTo>
                  <a:pt x="0" y="2167"/>
                </a:lnTo>
                <a:cubicBezTo>
                  <a:pt x="0" y="3008"/>
                  <a:pt x="679" y="3685"/>
                  <a:pt x="1519" y="3685"/>
                </a:cubicBezTo>
                <a:lnTo>
                  <a:pt x="2167" y="3685"/>
                </a:lnTo>
                <a:cubicBezTo>
                  <a:pt x="3009" y="3685"/>
                  <a:pt x="3685" y="3008"/>
                  <a:pt x="3685" y="2167"/>
                </a:cubicBezTo>
                <a:lnTo>
                  <a:pt x="3685" y="1517"/>
                </a:lnTo>
                <a:cubicBezTo>
                  <a:pt x="3685" y="677"/>
                  <a:pt x="3009" y="0"/>
                  <a:pt x="2167"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0"/>
          <p:cNvSpPr/>
          <p:nvPr/>
        </p:nvSpPr>
        <p:spPr>
          <a:xfrm>
            <a:off x="3928426" y="5052201"/>
            <a:ext cx="549539" cy="24661"/>
          </a:xfrm>
          <a:custGeom>
            <a:avLst/>
            <a:gdLst/>
            <a:ahLst/>
            <a:cxnLst/>
            <a:rect l="l" t="t" r="r" b="b"/>
            <a:pathLst>
              <a:path w="33849" h="1519" extrusionOk="0">
                <a:moveTo>
                  <a:pt x="0" y="0"/>
                </a:moveTo>
                <a:lnTo>
                  <a:pt x="0" y="1518"/>
                </a:lnTo>
                <a:lnTo>
                  <a:pt x="33848" y="1518"/>
                </a:lnTo>
                <a:lnTo>
                  <a:pt x="33848" y="0"/>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0"/>
          <p:cNvSpPr/>
          <p:nvPr/>
        </p:nvSpPr>
        <p:spPr>
          <a:xfrm>
            <a:off x="2940251" y="5019423"/>
            <a:ext cx="549555" cy="24661"/>
          </a:xfrm>
          <a:custGeom>
            <a:avLst/>
            <a:gdLst/>
            <a:ahLst/>
            <a:cxnLst/>
            <a:rect l="l" t="t" r="r" b="b"/>
            <a:pathLst>
              <a:path w="33850" h="1519" extrusionOk="0">
                <a:moveTo>
                  <a:pt x="1" y="1"/>
                </a:moveTo>
                <a:lnTo>
                  <a:pt x="1" y="1519"/>
                </a:lnTo>
                <a:lnTo>
                  <a:pt x="33849" y="1519"/>
                </a:lnTo>
                <a:lnTo>
                  <a:pt x="33849" y="1"/>
                </a:lnTo>
                <a:close/>
              </a:path>
            </a:pathLst>
          </a:custGeom>
          <a:solidFill>
            <a:srgbClr val="FFC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0"/>
          <p:cNvSpPr/>
          <p:nvPr/>
        </p:nvSpPr>
        <p:spPr>
          <a:xfrm>
            <a:off x="4416045" y="4460435"/>
            <a:ext cx="530316" cy="616427"/>
          </a:xfrm>
          <a:custGeom>
            <a:avLst/>
            <a:gdLst/>
            <a:ahLst/>
            <a:cxnLst/>
            <a:rect l="l" t="t" r="r" b="b"/>
            <a:pathLst>
              <a:path w="32665" h="37969" extrusionOk="0">
                <a:moveTo>
                  <a:pt x="16333" y="1"/>
                </a:moveTo>
                <a:lnTo>
                  <a:pt x="0" y="11718"/>
                </a:lnTo>
                <a:lnTo>
                  <a:pt x="0" y="37968"/>
                </a:lnTo>
                <a:lnTo>
                  <a:pt x="32665" y="37968"/>
                </a:lnTo>
                <a:lnTo>
                  <a:pt x="32665" y="11718"/>
                </a:lnTo>
                <a:lnTo>
                  <a:pt x="16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0"/>
          <p:cNvSpPr/>
          <p:nvPr/>
        </p:nvSpPr>
        <p:spPr>
          <a:xfrm>
            <a:off x="4416045" y="5044766"/>
            <a:ext cx="530316" cy="32097"/>
          </a:xfrm>
          <a:custGeom>
            <a:avLst/>
            <a:gdLst/>
            <a:ahLst/>
            <a:cxnLst/>
            <a:rect l="l" t="t" r="r" b="b"/>
            <a:pathLst>
              <a:path w="32665" h="1977" extrusionOk="0">
                <a:moveTo>
                  <a:pt x="0" y="0"/>
                </a:moveTo>
                <a:lnTo>
                  <a:pt x="0" y="1976"/>
                </a:lnTo>
                <a:lnTo>
                  <a:pt x="32665" y="1976"/>
                </a:lnTo>
                <a:lnTo>
                  <a:pt x="32665" y="0"/>
                </a:lnTo>
                <a:close/>
              </a:path>
            </a:pathLst>
          </a:custGeom>
          <a:solidFill>
            <a:srgbClr val="E2A3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0"/>
          <p:cNvSpPr/>
          <p:nvPr/>
        </p:nvSpPr>
        <p:spPr>
          <a:xfrm>
            <a:off x="4603510" y="4812118"/>
            <a:ext cx="155401" cy="264744"/>
          </a:xfrm>
          <a:custGeom>
            <a:avLst/>
            <a:gdLst/>
            <a:ahLst/>
            <a:cxnLst/>
            <a:rect l="l" t="t" r="r" b="b"/>
            <a:pathLst>
              <a:path w="9572" h="16307" extrusionOk="0">
                <a:moveTo>
                  <a:pt x="3082" y="0"/>
                </a:moveTo>
                <a:cubicBezTo>
                  <a:pt x="1381" y="0"/>
                  <a:pt x="0" y="1381"/>
                  <a:pt x="0" y="3083"/>
                </a:cubicBezTo>
                <a:lnTo>
                  <a:pt x="0" y="16306"/>
                </a:lnTo>
                <a:lnTo>
                  <a:pt x="9571" y="16306"/>
                </a:lnTo>
                <a:lnTo>
                  <a:pt x="9569" y="3083"/>
                </a:lnTo>
                <a:cubicBezTo>
                  <a:pt x="9569" y="1381"/>
                  <a:pt x="8188" y="0"/>
                  <a:pt x="6487"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0"/>
          <p:cNvSpPr/>
          <p:nvPr/>
        </p:nvSpPr>
        <p:spPr>
          <a:xfrm>
            <a:off x="4346835" y="4446636"/>
            <a:ext cx="665180" cy="269501"/>
          </a:xfrm>
          <a:custGeom>
            <a:avLst/>
            <a:gdLst/>
            <a:ahLst/>
            <a:cxnLst/>
            <a:rect l="l" t="t" r="r" b="b"/>
            <a:pathLst>
              <a:path w="40972" h="16600" extrusionOk="0">
                <a:moveTo>
                  <a:pt x="20603" y="1"/>
                </a:moveTo>
                <a:cubicBezTo>
                  <a:pt x="20077" y="1"/>
                  <a:pt x="19551" y="167"/>
                  <a:pt x="19107" y="498"/>
                </a:cubicBezTo>
                <a:lnTo>
                  <a:pt x="570" y="14483"/>
                </a:lnTo>
                <a:cubicBezTo>
                  <a:pt x="165" y="14787"/>
                  <a:pt x="1" y="15316"/>
                  <a:pt x="163" y="15797"/>
                </a:cubicBezTo>
                <a:cubicBezTo>
                  <a:pt x="323" y="16276"/>
                  <a:pt x="772" y="16600"/>
                  <a:pt x="1280" y="16600"/>
                </a:cubicBezTo>
                <a:cubicBezTo>
                  <a:pt x="1535" y="16600"/>
                  <a:pt x="1783" y="16515"/>
                  <a:pt x="1988" y="16362"/>
                </a:cubicBezTo>
                <a:lnTo>
                  <a:pt x="20525" y="2376"/>
                </a:lnTo>
                <a:cubicBezTo>
                  <a:pt x="20548" y="2358"/>
                  <a:pt x="20575" y="2349"/>
                  <a:pt x="20603" y="2349"/>
                </a:cubicBezTo>
                <a:cubicBezTo>
                  <a:pt x="20630" y="2349"/>
                  <a:pt x="20657" y="2358"/>
                  <a:pt x="20680" y="2376"/>
                </a:cubicBezTo>
                <a:lnTo>
                  <a:pt x="38941" y="15841"/>
                </a:lnTo>
                <a:cubicBezTo>
                  <a:pt x="39151" y="15996"/>
                  <a:pt x="39396" y="16071"/>
                  <a:pt x="39639" y="16071"/>
                </a:cubicBezTo>
                <a:cubicBezTo>
                  <a:pt x="40000" y="16071"/>
                  <a:pt x="40356" y="15905"/>
                  <a:pt x="40586" y="15592"/>
                </a:cubicBezTo>
                <a:cubicBezTo>
                  <a:pt x="40972" y="15069"/>
                  <a:pt x="40861" y="14333"/>
                  <a:pt x="40338" y="13947"/>
                </a:cubicBezTo>
                <a:lnTo>
                  <a:pt x="22079" y="482"/>
                </a:lnTo>
                <a:cubicBezTo>
                  <a:pt x="21639" y="161"/>
                  <a:pt x="21121" y="1"/>
                  <a:pt x="206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0"/>
          <p:cNvSpPr/>
          <p:nvPr/>
        </p:nvSpPr>
        <p:spPr>
          <a:xfrm>
            <a:off x="4632668" y="4616535"/>
            <a:ext cx="93530" cy="89974"/>
          </a:xfrm>
          <a:custGeom>
            <a:avLst/>
            <a:gdLst/>
            <a:ahLst/>
            <a:cxnLst/>
            <a:rect l="l" t="t" r="r" b="b"/>
            <a:pathLst>
              <a:path w="5761" h="5542" extrusionOk="0">
                <a:moveTo>
                  <a:pt x="2990" y="0"/>
                </a:moveTo>
                <a:cubicBezTo>
                  <a:pt x="1868" y="0"/>
                  <a:pt x="858" y="675"/>
                  <a:pt x="429" y="1711"/>
                </a:cubicBezTo>
                <a:cubicBezTo>
                  <a:pt x="1" y="2746"/>
                  <a:pt x="237" y="3937"/>
                  <a:pt x="1029" y="4729"/>
                </a:cubicBezTo>
                <a:cubicBezTo>
                  <a:pt x="1559" y="5259"/>
                  <a:pt x="2268" y="5541"/>
                  <a:pt x="2990" y="5541"/>
                </a:cubicBezTo>
                <a:cubicBezTo>
                  <a:pt x="3347" y="5541"/>
                  <a:pt x="3707" y="5472"/>
                  <a:pt x="4050" y="5330"/>
                </a:cubicBezTo>
                <a:cubicBezTo>
                  <a:pt x="5086" y="4902"/>
                  <a:pt x="5760" y="3891"/>
                  <a:pt x="5760" y="2771"/>
                </a:cubicBezTo>
                <a:cubicBezTo>
                  <a:pt x="5760" y="1240"/>
                  <a:pt x="4520" y="0"/>
                  <a:pt x="2990"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0"/>
          <p:cNvSpPr/>
          <p:nvPr/>
        </p:nvSpPr>
        <p:spPr>
          <a:xfrm>
            <a:off x="4521523" y="4877659"/>
            <a:ext cx="68983" cy="130432"/>
          </a:xfrm>
          <a:custGeom>
            <a:avLst/>
            <a:gdLst/>
            <a:ahLst/>
            <a:cxnLst/>
            <a:rect l="l" t="t" r="r" b="b"/>
            <a:pathLst>
              <a:path w="4249" h="8034" extrusionOk="0">
                <a:moveTo>
                  <a:pt x="2125" y="0"/>
                </a:moveTo>
                <a:cubicBezTo>
                  <a:pt x="980" y="0"/>
                  <a:pt x="52" y="367"/>
                  <a:pt x="6" y="826"/>
                </a:cubicBezTo>
                <a:lnTo>
                  <a:pt x="1" y="826"/>
                </a:lnTo>
                <a:lnTo>
                  <a:pt x="1" y="8033"/>
                </a:lnTo>
                <a:lnTo>
                  <a:pt x="4249" y="8033"/>
                </a:lnTo>
                <a:lnTo>
                  <a:pt x="4249" y="826"/>
                </a:lnTo>
                <a:lnTo>
                  <a:pt x="4244" y="826"/>
                </a:lnTo>
                <a:cubicBezTo>
                  <a:pt x="4198" y="367"/>
                  <a:pt x="3268" y="0"/>
                  <a:pt x="212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0"/>
          <p:cNvSpPr/>
          <p:nvPr/>
        </p:nvSpPr>
        <p:spPr>
          <a:xfrm>
            <a:off x="4551672" y="4827817"/>
            <a:ext cx="8669" cy="205633"/>
          </a:xfrm>
          <a:custGeom>
            <a:avLst/>
            <a:gdLst/>
            <a:ahLst/>
            <a:cxnLst/>
            <a:rect l="l" t="t" r="r" b="b"/>
            <a:pathLst>
              <a:path w="534" h="12666" extrusionOk="0">
                <a:moveTo>
                  <a:pt x="0" y="0"/>
                </a:moveTo>
                <a:lnTo>
                  <a:pt x="0" y="12666"/>
                </a:lnTo>
                <a:lnTo>
                  <a:pt x="534" y="12666"/>
                </a:lnTo>
                <a:lnTo>
                  <a:pt x="534" y="0"/>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0"/>
          <p:cNvSpPr/>
          <p:nvPr/>
        </p:nvSpPr>
        <p:spPr>
          <a:xfrm>
            <a:off x="4521523" y="4906248"/>
            <a:ext cx="68983" cy="6478"/>
          </a:xfrm>
          <a:custGeom>
            <a:avLst/>
            <a:gdLst/>
            <a:ahLst/>
            <a:cxnLst/>
            <a:rect l="l" t="t" r="r" b="b"/>
            <a:pathLst>
              <a:path w="4249" h="399" extrusionOk="0">
                <a:moveTo>
                  <a:pt x="1" y="1"/>
                </a:moveTo>
                <a:lnTo>
                  <a:pt x="1" y="399"/>
                </a:lnTo>
                <a:lnTo>
                  <a:pt x="4249" y="399"/>
                </a:lnTo>
                <a:lnTo>
                  <a:pt x="4249" y="1"/>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0"/>
          <p:cNvSpPr/>
          <p:nvPr/>
        </p:nvSpPr>
        <p:spPr>
          <a:xfrm>
            <a:off x="4521523" y="4939644"/>
            <a:ext cx="68983" cy="6478"/>
          </a:xfrm>
          <a:custGeom>
            <a:avLst/>
            <a:gdLst/>
            <a:ahLst/>
            <a:cxnLst/>
            <a:rect l="l" t="t" r="r" b="b"/>
            <a:pathLst>
              <a:path w="4249" h="399" extrusionOk="0">
                <a:moveTo>
                  <a:pt x="1" y="1"/>
                </a:moveTo>
                <a:lnTo>
                  <a:pt x="1" y="399"/>
                </a:lnTo>
                <a:lnTo>
                  <a:pt x="4249" y="399"/>
                </a:lnTo>
                <a:lnTo>
                  <a:pt x="4249" y="1"/>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0"/>
          <p:cNvSpPr/>
          <p:nvPr/>
        </p:nvSpPr>
        <p:spPr>
          <a:xfrm>
            <a:off x="4521523" y="4973023"/>
            <a:ext cx="68983" cy="6494"/>
          </a:xfrm>
          <a:custGeom>
            <a:avLst/>
            <a:gdLst/>
            <a:ahLst/>
            <a:cxnLst/>
            <a:rect l="l" t="t" r="r" b="b"/>
            <a:pathLst>
              <a:path w="4249" h="400" extrusionOk="0">
                <a:moveTo>
                  <a:pt x="1" y="0"/>
                </a:moveTo>
                <a:lnTo>
                  <a:pt x="1" y="400"/>
                </a:lnTo>
                <a:lnTo>
                  <a:pt x="4249" y="400"/>
                </a:lnTo>
                <a:lnTo>
                  <a:pt x="4249" y="0"/>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0"/>
          <p:cNvSpPr/>
          <p:nvPr/>
        </p:nvSpPr>
        <p:spPr>
          <a:xfrm>
            <a:off x="4521523" y="5006451"/>
            <a:ext cx="68983" cy="6478"/>
          </a:xfrm>
          <a:custGeom>
            <a:avLst/>
            <a:gdLst/>
            <a:ahLst/>
            <a:cxnLst/>
            <a:rect l="l" t="t" r="r" b="b"/>
            <a:pathLst>
              <a:path w="4249" h="399" extrusionOk="0">
                <a:moveTo>
                  <a:pt x="1" y="0"/>
                </a:moveTo>
                <a:lnTo>
                  <a:pt x="1" y="398"/>
                </a:lnTo>
                <a:lnTo>
                  <a:pt x="4249" y="398"/>
                </a:lnTo>
                <a:lnTo>
                  <a:pt x="4249" y="0"/>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0"/>
          <p:cNvSpPr/>
          <p:nvPr/>
        </p:nvSpPr>
        <p:spPr>
          <a:xfrm>
            <a:off x="4767500" y="4877659"/>
            <a:ext cx="68983" cy="130432"/>
          </a:xfrm>
          <a:custGeom>
            <a:avLst/>
            <a:gdLst/>
            <a:ahLst/>
            <a:cxnLst/>
            <a:rect l="l" t="t" r="r" b="b"/>
            <a:pathLst>
              <a:path w="4249" h="8034" extrusionOk="0">
                <a:moveTo>
                  <a:pt x="2123" y="0"/>
                </a:moveTo>
                <a:cubicBezTo>
                  <a:pt x="979" y="0"/>
                  <a:pt x="49" y="367"/>
                  <a:pt x="4" y="826"/>
                </a:cubicBezTo>
                <a:lnTo>
                  <a:pt x="0" y="826"/>
                </a:lnTo>
                <a:lnTo>
                  <a:pt x="0" y="8033"/>
                </a:lnTo>
                <a:lnTo>
                  <a:pt x="4248" y="8033"/>
                </a:lnTo>
                <a:lnTo>
                  <a:pt x="4248" y="826"/>
                </a:lnTo>
                <a:lnTo>
                  <a:pt x="4243" y="826"/>
                </a:lnTo>
                <a:cubicBezTo>
                  <a:pt x="4196" y="367"/>
                  <a:pt x="3267" y="0"/>
                  <a:pt x="212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0"/>
          <p:cNvSpPr/>
          <p:nvPr/>
        </p:nvSpPr>
        <p:spPr>
          <a:xfrm>
            <a:off x="4797632" y="4822346"/>
            <a:ext cx="8686" cy="205649"/>
          </a:xfrm>
          <a:custGeom>
            <a:avLst/>
            <a:gdLst/>
            <a:ahLst/>
            <a:cxnLst/>
            <a:rect l="l" t="t" r="r" b="b"/>
            <a:pathLst>
              <a:path w="535" h="12667" extrusionOk="0">
                <a:moveTo>
                  <a:pt x="1" y="1"/>
                </a:moveTo>
                <a:lnTo>
                  <a:pt x="1" y="12666"/>
                </a:lnTo>
                <a:lnTo>
                  <a:pt x="534" y="12666"/>
                </a:lnTo>
                <a:lnTo>
                  <a:pt x="534" y="1"/>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0"/>
          <p:cNvSpPr/>
          <p:nvPr/>
        </p:nvSpPr>
        <p:spPr>
          <a:xfrm>
            <a:off x="4767500" y="4906248"/>
            <a:ext cx="68950" cy="6478"/>
          </a:xfrm>
          <a:custGeom>
            <a:avLst/>
            <a:gdLst/>
            <a:ahLst/>
            <a:cxnLst/>
            <a:rect l="l" t="t" r="r" b="b"/>
            <a:pathLst>
              <a:path w="4247" h="399" extrusionOk="0">
                <a:moveTo>
                  <a:pt x="0" y="1"/>
                </a:moveTo>
                <a:lnTo>
                  <a:pt x="0" y="399"/>
                </a:lnTo>
                <a:lnTo>
                  <a:pt x="4247" y="399"/>
                </a:lnTo>
                <a:lnTo>
                  <a:pt x="4247" y="1"/>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0"/>
          <p:cNvSpPr/>
          <p:nvPr/>
        </p:nvSpPr>
        <p:spPr>
          <a:xfrm>
            <a:off x="4767500" y="4939644"/>
            <a:ext cx="68950" cy="6478"/>
          </a:xfrm>
          <a:custGeom>
            <a:avLst/>
            <a:gdLst/>
            <a:ahLst/>
            <a:cxnLst/>
            <a:rect l="l" t="t" r="r" b="b"/>
            <a:pathLst>
              <a:path w="4247" h="399" extrusionOk="0">
                <a:moveTo>
                  <a:pt x="0" y="1"/>
                </a:moveTo>
                <a:lnTo>
                  <a:pt x="0" y="399"/>
                </a:lnTo>
                <a:lnTo>
                  <a:pt x="4247" y="399"/>
                </a:lnTo>
                <a:lnTo>
                  <a:pt x="4247" y="1"/>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0"/>
          <p:cNvSpPr/>
          <p:nvPr/>
        </p:nvSpPr>
        <p:spPr>
          <a:xfrm>
            <a:off x="4767500" y="4973023"/>
            <a:ext cx="68950" cy="6494"/>
          </a:xfrm>
          <a:custGeom>
            <a:avLst/>
            <a:gdLst/>
            <a:ahLst/>
            <a:cxnLst/>
            <a:rect l="l" t="t" r="r" b="b"/>
            <a:pathLst>
              <a:path w="4247" h="400" extrusionOk="0">
                <a:moveTo>
                  <a:pt x="0" y="0"/>
                </a:moveTo>
                <a:lnTo>
                  <a:pt x="0" y="400"/>
                </a:lnTo>
                <a:lnTo>
                  <a:pt x="4247" y="400"/>
                </a:lnTo>
                <a:lnTo>
                  <a:pt x="4247" y="0"/>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0"/>
          <p:cNvSpPr/>
          <p:nvPr/>
        </p:nvSpPr>
        <p:spPr>
          <a:xfrm>
            <a:off x="4767500" y="5006451"/>
            <a:ext cx="68950" cy="6478"/>
          </a:xfrm>
          <a:custGeom>
            <a:avLst/>
            <a:gdLst/>
            <a:ahLst/>
            <a:cxnLst/>
            <a:rect l="l" t="t" r="r" b="b"/>
            <a:pathLst>
              <a:path w="4247" h="399" extrusionOk="0">
                <a:moveTo>
                  <a:pt x="0" y="0"/>
                </a:moveTo>
                <a:lnTo>
                  <a:pt x="0" y="398"/>
                </a:lnTo>
                <a:lnTo>
                  <a:pt x="4247" y="398"/>
                </a:lnTo>
                <a:lnTo>
                  <a:pt x="4247" y="0"/>
                </a:ln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0"/>
          <p:cNvSpPr/>
          <p:nvPr/>
        </p:nvSpPr>
        <p:spPr>
          <a:xfrm>
            <a:off x="5292751" y="5037898"/>
            <a:ext cx="919485" cy="39240"/>
          </a:xfrm>
          <a:custGeom>
            <a:avLst/>
            <a:gdLst/>
            <a:ahLst/>
            <a:cxnLst/>
            <a:rect l="l" t="t" r="r" b="b"/>
            <a:pathLst>
              <a:path w="56636" h="2417" extrusionOk="0">
                <a:moveTo>
                  <a:pt x="0" y="0"/>
                </a:moveTo>
                <a:lnTo>
                  <a:pt x="0" y="2417"/>
                </a:lnTo>
                <a:lnTo>
                  <a:pt x="56636" y="2417"/>
                </a:lnTo>
                <a:lnTo>
                  <a:pt x="56636" y="0"/>
                </a:lnTo>
                <a:close/>
              </a:path>
            </a:pathLst>
          </a:custGeom>
          <a:solidFill>
            <a:srgbClr val="E2A3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0"/>
          <p:cNvSpPr/>
          <p:nvPr/>
        </p:nvSpPr>
        <p:spPr>
          <a:xfrm>
            <a:off x="5110594" y="4441392"/>
            <a:ext cx="439546" cy="635746"/>
          </a:xfrm>
          <a:custGeom>
            <a:avLst/>
            <a:gdLst/>
            <a:ahLst/>
            <a:cxnLst/>
            <a:rect l="l" t="t" r="r" b="b"/>
            <a:pathLst>
              <a:path w="27074" h="39159" extrusionOk="0">
                <a:moveTo>
                  <a:pt x="13536" y="1"/>
                </a:moveTo>
                <a:lnTo>
                  <a:pt x="1" y="12086"/>
                </a:lnTo>
                <a:lnTo>
                  <a:pt x="1" y="39159"/>
                </a:lnTo>
                <a:lnTo>
                  <a:pt x="27073" y="39159"/>
                </a:lnTo>
                <a:lnTo>
                  <a:pt x="27073" y="12086"/>
                </a:lnTo>
                <a:lnTo>
                  <a:pt x="135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0"/>
          <p:cNvSpPr/>
          <p:nvPr/>
        </p:nvSpPr>
        <p:spPr>
          <a:xfrm>
            <a:off x="5110594" y="5044067"/>
            <a:ext cx="439546" cy="33071"/>
          </a:xfrm>
          <a:custGeom>
            <a:avLst/>
            <a:gdLst/>
            <a:ahLst/>
            <a:cxnLst/>
            <a:rect l="l" t="t" r="r" b="b"/>
            <a:pathLst>
              <a:path w="27074" h="2037" extrusionOk="0">
                <a:moveTo>
                  <a:pt x="1" y="1"/>
                </a:moveTo>
                <a:lnTo>
                  <a:pt x="1" y="2037"/>
                </a:lnTo>
                <a:lnTo>
                  <a:pt x="27073" y="2037"/>
                </a:lnTo>
                <a:lnTo>
                  <a:pt x="27073" y="1"/>
                </a:ln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0"/>
          <p:cNvSpPr/>
          <p:nvPr/>
        </p:nvSpPr>
        <p:spPr>
          <a:xfrm>
            <a:off x="5250231" y="4804114"/>
            <a:ext cx="160288" cy="273024"/>
          </a:xfrm>
          <a:custGeom>
            <a:avLst/>
            <a:gdLst/>
            <a:ahLst/>
            <a:cxnLst/>
            <a:rect l="l" t="t" r="r" b="b"/>
            <a:pathLst>
              <a:path w="9873" h="16817" extrusionOk="0">
                <a:moveTo>
                  <a:pt x="2239" y="0"/>
                </a:moveTo>
                <a:cubicBezTo>
                  <a:pt x="1002" y="0"/>
                  <a:pt x="0" y="1002"/>
                  <a:pt x="0" y="2239"/>
                </a:cubicBezTo>
                <a:lnTo>
                  <a:pt x="0" y="16817"/>
                </a:lnTo>
                <a:lnTo>
                  <a:pt x="9872" y="16817"/>
                </a:lnTo>
                <a:lnTo>
                  <a:pt x="9872" y="2239"/>
                </a:lnTo>
                <a:cubicBezTo>
                  <a:pt x="9872" y="1002"/>
                  <a:pt x="8870" y="0"/>
                  <a:pt x="763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0"/>
          <p:cNvSpPr/>
          <p:nvPr/>
        </p:nvSpPr>
        <p:spPr>
          <a:xfrm>
            <a:off x="5039939" y="4430255"/>
            <a:ext cx="576602" cy="274274"/>
          </a:xfrm>
          <a:custGeom>
            <a:avLst/>
            <a:gdLst/>
            <a:ahLst/>
            <a:cxnLst/>
            <a:rect l="l" t="t" r="r" b="b"/>
            <a:pathLst>
              <a:path w="35516" h="16894" extrusionOk="0">
                <a:moveTo>
                  <a:pt x="17897" y="0"/>
                </a:moveTo>
                <a:cubicBezTo>
                  <a:pt x="17270" y="0"/>
                  <a:pt x="16644" y="225"/>
                  <a:pt x="16148" y="676"/>
                </a:cubicBezTo>
                <a:lnTo>
                  <a:pt x="483" y="14844"/>
                </a:lnTo>
                <a:cubicBezTo>
                  <a:pt x="122" y="15169"/>
                  <a:pt x="1" y="15686"/>
                  <a:pt x="175" y="16138"/>
                </a:cubicBezTo>
                <a:cubicBezTo>
                  <a:pt x="349" y="16593"/>
                  <a:pt x="786" y="16894"/>
                  <a:pt x="1274" y="16894"/>
                </a:cubicBezTo>
                <a:cubicBezTo>
                  <a:pt x="1565" y="16894"/>
                  <a:pt x="1846" y="16785"/>
                  <a:pt x="2063" y="16587"/>
                </a:cubicBezTo>
                <a:lnTo>
                  <a:pt x="17728" y="2420"/>
                </a:lnTo>
                <a:cubicBezTo>
                  <a:pt x="17776" y="2375"/>
                  <a:pt x="17836" y="2353"/>
                  <a:pt x="17897" y="2353"/>
                </a:cubicBezTo>
                <a:cubicBezTo>
                  <a:pt x="17958" y="2353"/>
                  <a:pt x="18018" y="2375"/>
                  <a:pt x="18066" y="2418"/>
                </a:cubicBezTo>
                <a:lnTo>
                  <a:pt x="33442" y="16052"/>
                </a:lnTo>
                <a:cubicBezTo>
                  <a:pt x="33664" y="16241"/>
                  <a:pt x="33936" y="16334"/>
                  <a:pt x="34207" y="16334"/>
                </a:cubicBezTo>
                <a:cubicBezTo>
                  <a:pt x="34533" y="16334"/>
                  <a:pt x="34856" y="16200"/>
                  <a:pt x="35089" y="15937"/>
                </a:cubicBezTo>
                <a:cubicBezTo>
                  <a:pt x="35515" y="15457"/>
                  <a:pt x="35476" y="14724"/>
                  <a:pt x="35004" y="14291"/>
                </a:cubicBezTo>
                <a:lnTo>
                  <a:pt x="19628" y="658"/>
                </a:lnTo>
                <a:cubicBezTo>
                  <a:pt x="19134" y="219"/>
                  <a:pt x="18515" y="0"/>
                  <a:pt x="17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0"/>
          <p:cNvSpPr/>
          <p:nvPr/>
        </p:nvSpPr>
        <p:spPr>
          <a:xfrm>
            <a:off x="2608618" y="4982456"/>
            <a:ext cx="4285602" cy="279729"/>
          </a:xfrm>
          <a:custGeom>
            <a:avLst/>
            <a:gdLst/>
            <a:ahLst/>
            <a:cxnLst/>
            <a:rect l="l" t="t" r="r" b="b"/>
            <a:pathLst>
              <a:path w="263973" h="17230" extrusionOk="0">
                <a:moveTo>
                  <a:pt x="11995" y="0"/>
                </a:moveTo>
                <a:cubicBezTo>
                  <a:pt x="5371" y="0"/>
                  <a:pt x="1" y="7715"/>
                  <a:pt x="1" y="17229"/>
                </a:cubicBezTo>
                <a:lnTo>
                  <a:pt x="263972" y="17229"/>
                </a:lnTo>
                <a:cubicBezTo>
                  <a:pt x="263972" y="7715"/>
                  <a:pt x="258602" y="0"/>
                  <a:pt x="251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0"/>
          <p:cNvSpPr/>
          <p:nvPr/>
        </p:nvSpPr>
        <p:spPr>
          <a:xfrm>
            <a:off x="2249581" y="4283555"/>
            <a:ext cx="499113" cy="646234"/>
          </a:xfrm>
          <a:custGeom>
            <a:avLst/>
            <a:gdLst/>
            <a:ahLst/>
            <a:cxnLst/>
            <a:rect l="l" t="t" r="r" b="b"/>
            <a:pathLst>
              <a:path w="30743" h="39805" extrusionOk="0">
                <a:moveTo>
                  <a:pt x="15545" y="0"/>
                </a:moveTo>
                <a:cubicBezTo>
                  <a:pt x="14946" y="0"/>
                  <a:pt x="14339" y="33"/>
                  <a:pt x="13727" y="99"/>
                </a:cubicBezTo>
                <a:cubicBezTo>
                  <a:pt x="6771" y="851"/>
                  <a:pt x="1243" y="6003"/>
                  <a:pt x="461" y="12465"/>
                </a:cubicBezTo>
                <a:cubicBezTo>
                  <a:pt x="1" y="16273"/>
                  <a:pt x="1172" y="19816"/>
                  <a:pt x="3407" y="22571"/>
                </a:cubicBezTo>
                <a:cubicBezTo>
                  <a:pt x="5174" y="24750"/>
                  <a:pt x="6010" y="27434"/>
                  <a:pt x="5838" y="30155"/>
                </a:cubicBezTo>
                <a:cubicBezTo>
                  <a:pt x="5825" y="30349"/>
                  <a:pt x="5820" y="30543"/>
                  <a:pt x="5822" y="30740"/>
                </a:cubicBezTo>
                <a:cubicBezTo>
                  <a:pt x="5847" y="35714"/>
                  <a:pt x="10162" y="39736"/>
                  <a:pt x="15495" y="39803"/>
                </a:cubicBezTo>
                <a:cubicBezTo>
                  <a:pt x="15538" y="39804"/>
                  <a:pt x="15581" y="39804"/>
                  <a:pt x="15624" y="39804"/>
                </a:cubicBezTo>
                <a:cubicBezTo>
                  <a:pt x="20909" y="39804"/>
                  <a:pt x="25308" y="35836"/>
                  <a:pt x="25430" y="30912"/>
                </a:cubicBezTo>
                <a:cubicBezTo>
                  <a:pt x="25443" y="30462"/>
                  <a:pt x="25418" y="30009"/>
                  <a:pt x="25358" y="29562"/>
                </a:cubicBezTo>
                <a:cubicBezTo>
                  <a:pt x="25036" y="27154"/>
                  <a:pt x="25828" y="24748"/>
                  <a:pt x="27450" y="22848"/>
                </a:cubicBezTo>
                <a:cubicBezTo>
                  <a:pt x="29516" y="20428"/>
                  <a:pt x="30742" y="17363"/>
                  <a:pt x="30725" y="14036"/>
                </a:cubicBezTo>
                <a:cubicBezTo>
                  <a:pt x="30685" y="6271"/>
                  <a:pt x="23895" y="0"/>
                  <a:pt x="15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0"/>
          <p:cNvSpPr/>
          <p:nvPr/>
        </p:nvSpPr>
        <p:spPr>
          <a:xfrm>
            <a:off x="2403684" y="4532129"/>
            <a:ext cx="199690" cy="609640"/>
          </a:xfrm>
          <a:custGeom>
            <a:avLst/>
            <a:gdLst/>
            <a:ahLst/>
            <a:cxnLst/>
            <a:rect l="l" t="t" r="r" b="b"/>
            <a:pathLst>
              <a:path w="12300" h="37551" extrusionOk="0">
                <a:moveTo>
                  <a:pt x="5994" y="0"/>
                </a:moveTo>
                <a:cubicBezTo>
                  <a:pt x="5993" y="0"/>
                  <a:pt x="5992" y="0"/>
                  <a:pt x="5991" y="0"/>
                </a:cubicBezTo>
                <a:cubicBezTo>
                  <a:pt x="5541" y="2"/>
                  <a:pt x="5179" y="368"/>
                  <a:pt x="5180" y="817"/>
                </a:cubicBezTo>
                <a:lnTo>
                  <a:pt x="5216" y="8213"/>
                </a:lnTo>
                <a:lnTo>
                  <a:pt x="1579" y="3260"/>
                </a:lnTo>
                <a:cubicBezTo>
                  <a:pt x="1419" y="3044"/>
                  <a:pt x="1173" y="2929"/>
                  <a:pt x="923" y="2929"/>
                </a:cubicBezTo>
                <a:cubicBezTo>
                  <a:pt x="755" y="2929"/>
                  <a:pt x="586" y="2981"/>
                  <a:pt x="441" y="3088"/>
                </a:cubicBezTo>
                <a:cubicBezTo>
                  <a:pt x="80" y="3354"/>
                  <a:pt x="0" y="3863"/>
                  <a:pt x="268" y="4224"/>
                </a:cubicBezTo>
                <a:lnTo>
                  <a:pt x="4946" y="10594"/>
                </a:lnTo>
                <a:cubicBezTo>
                  <a:pt x="5020" y="10695"/>
                  <a:pt x="5117" y="10776"/>
                  <a:pt x="5228" y="10834"/>
                </a:cubicBezTo>
                <a:lnTo>
                  <a:pt x="5349" y="36742"/>
                </a:lnTo>
                <a:cubicBezTo>
                  <a:pt x="5351" y="37189"/>
                  <a:pt x="5714" y="37550"/>
                  <a:pt x="6160" y="37550"/>
                </a:cubicBezTo>
                <a:cubicBezTo>
                  <a:pt x="6162" y="37550"/>
                  <a:pt x="6165" y="37550"/>
                  <a:pt x="6167" y="37550"/>
                </a:cubicBezTo>
                <a:cubicBezTo>
                  <a:pt x="6616" y="37549"/>
                  <a:pt x="6977" y="37182"/>
                  <a:pt x="6975" y="36733"/>
                </a:cubicBezTo>
                <a:lnTo>
                  <a:pt x="6884" y="17086"/>
                </a:lnTo>
                <a:lnTo>
                  <a:pt x="12039" y="10897"/>
                </a:lnTo>
                <a:cubicBezTo>
                  <a:pt x="12299" y="10550"/>
                  <a:pt x="12243" y="10060"/>
                  <a:pt x="11908" y="9782"/>
                </a:cubicBezTo>
                <a:cubicBezTo>
                  <a:pt x="11757" y="9656"/>
                  <a:pt x="11572" y="9593"/>
                  <a:pt x="11388" y="9593"/>
                </a:cubicBezTo>
                <a:cubicBezTo>
                  <a:pt x="11168" y="9593"/>
                  <a:pt x="10949" y="9682"/>
                  <a:pt x="10788" y="9856"/>
                </a:cubicBezTo>
                <a:lnTo>
                  <a:pt x="6871" y="14559"/>
                </a:lnTo>
                <a:lnTo>
                  <a:pt x="6808" y="808"/>
                </a:lnTo>
                <a:cubicBezTo>
                  <a:pt x="6804" y="360"/>
                  <a:pt x="6441" y="0"/>
                  <a:pt x="5994"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0"/>
          <p:cNvSpPr/>
          <p:nvPr/>
        </p:nvSpPr>
        <p:spPr>
          <a:xfrm>
            <a:off x="2549052" y="3946062"/>
            <a:ext cx="603098" cy="781033"/>
          </a:xfrm>
          <a:custGeom>
            <a:avLst/>
            <a:gdLst/>
            <a:ahLst/>
            <a:cxnLst/>
            <a:rect l="l" t="t" r="r" b="b"/>
            <a:pathLst>
              <a:path w="37148" h="48108" extrusionOk="0">
                <a:moveTo>
                  <a:pt x="18346" y="1"/>
                </a:moveTo>
                <a:cubicBezTo>
                  <a:pt x="8214" y="1"/>
                  <a:pt x="1" y="7630"/>
                  <a:pt x="1" y="17042"/>
                </a:cubicBezTo>
                <a:cubicBezTo>
                  <a:pt x="1" y="21063"/>
                  <a:pt x="1501" y="24760"/>
                  <a:pt x="4011" y="27675"/>
                </a:cubicBezTo>
                <a:cubicBezTo>
                  <a:pt x="5984" y="29965"/>
                  <a:pt x="6958" y="32869"/>
                  <a:pt x="6581" y="35780"/>
                </a:cubicBezTo>
                <a:cubicBezTo>
                  <a:pt x="6512" y="36321"/>
                  <a:pt x="6486" y="36869"/>
                  <a:pt x="6502" y="37415"/>
                </a:cubicBezTo>
                <a:cubicBezTo>
                  <a:pt x="6681" y="43345"/>
                  <a:pt x="11991" y="48107"/>
                  <a:pt x="18356" y="48107"/>
                </a:cubicBezTo>
                <a:cubicBezTo>
                  <a:pt x="18425" y="48107"/>
                  <a:pt x="18495" y="48107"/>
                  <a:pt x="18565" y="48106"/>
                </a:cubicBezTo>
                <a:cubicBezTo>
                  <a:pt x="25011" y="47998"/>
                  <a:pt x="30201" y="43112"/>
                  <a:pt x="30201" y="37099"/>
                </a:cubicBezTo>
                <a:cubicBezTo>
                  <a:pt x="30201" y="36862"/>
                  <a:pt x="30193" y="36627"/>
                  <a:pt x="30177" y="36393"/>
                </a:cubicBezTo>
                <a:cubicBezTo>
                  <a:pt x="29951" y="33105"/>
                  <a:pt x="30948" y="29859"/>
                  <a:pt x="33069" y="27217"/>
                </a:cubicBezTo>
                <a:cubicBezTo>
                  <a:pt x="35753" y="23872"/>
                  <a:pt x="37148" y="19585"/>
                  <a:pt x="36567" y="14985"/>
                </a:cubicBezTo>
                <a:cubicBezTo>
                  <a:pt x="35584" y="7181"/>
                  <a:pt x="28870" y="983"/>
                  <a:pt x="20460" y="111"/>
                </a:cubicBezTo>
                <a:cubicBezTo>
                  <a:pt x="19747" y="37"/>
                  <a:pt x="19042" y="1"/>
                  <a:pt x="183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0"/>
          <p:cNvSpPr/>
          <p:nvPr/>
        </p:nvSpPr>
        <p:spPr>
          <a:xfrm>
            <a:off x="2730770" y="4244835"/>
            <a:ext cx="235667" cy="896935"/>
          </a:xfrm>
          <a:custGeom>
            <a:avLst/>
            <a:gdLst/>
            <a:ahLst/>
            <a:cxnLst/>
            <a:rect l="l" t="t" r="r" b="b"/>
            <a:pathLst>
              <a:path w="14516" h="55247" extrusionOk="0">
                <a:moveTo>
                  <a:pt x="7243" y="0"/>
                </a:moveTo>
                <a:cubicBezTo>
                  <a:pt x="6873" y="0"/>
                  <a:pt x="6572" y="302"/>
                  <a:pt x="6572" y="672"/>
                </a:cubicBezTo>
                <a:lnTo>
                  <a:pt x="6572" y="10540"/>
                </a:lnTo>
                <a:lnTo>
                  <a:pt x="1663" y="3789"/>
                </a:lnTo>
                <a:cubicBezTo>
                  <a:pt x="1532" y="3609"/>
                  <a:pt x="1327" y="3513"/>
                  <a:pt x="1119" y="3513"/>
                </a:cubicBezTo>
                <a:cubicBezTo>
                  <a:pt x="982" y="3513"/>
                  <a:pt x="844" y="3554"/>
                  <a:pt x="725" y="3641"/>
                </a:cubicBezTo>
                <a:cubicBezTo>
                  <a:pt x="425" y="3859"/>
                  <a:pt x="358" y="4279"/>
                  <a:pt x="577" y="4578"/>
                </a:cubicBezTo>
                <a:lnTo>
                  <a:pt x="6195" y="12305"/>
                </a:lnTo>
                <a:cubicBezTo>
                  <a:pt x="6289" y="12430"/>
                  <a:pt x="6421" y="12518"/>
                  <a:pt x="6572" y="12555"/>
                </a:cubicBezTo>
                <a:lnTo>
                  <a:pt x="6572" y="18145"/>
                </a:lnTo>
                <a:lnTo>
                  <a:pt x="1262" y="11829"/>
                </a:lnTo>
                <a:cubicBezTo>
                  <a:pt x="1129" y="11674"/>
                  <a:pt x="941" y="11595"/>
                  <a:pt x="752" y="11595"/>
                </a:cubicBezTo>
                <a:cubicBezTo>
                  <a:pt x="599" y="11595"/>
                  <a:pt x="445" y="11646"/>
                  <a:pt x="320" y="11752"/>
                </a:cubicBezTo>
                <a:cubicBezTo>
                  <a:pt x="40" y="11990"/>
                  <a:pt x="1" y="12409"/>
                  <a:pt x="233" y="12692"/>
                </a:cubicBezTo>
                <a:lnTo>
                  <a:pt x="6572" y="20231"/>
                </a:lnTo>
                <a:lnTo>
                  <a:pt x="6572" y="54575"/>
                </a:lnTo>
                <a:cubicBezTo>
                  <a:pt x="6572" y="54947"/>
                  <a:pt x="6873" y="55246"/>
                  <a:pt x="7245" y="55246"/>
                </a:cubicBezTo>
                <a:lnTo>
                  <a:pt x="7266" y="55246"/>
                </a:lnTo>
                <a:cubicBezTo>
                  <a:pt x="7636" y="55246"/>
                  <a:pt x="7937" y="54947"/>
                  <a:pt x="7937" y="54575"/>
                </a:cubicBezTo>
                <a:lnTo>
                  <a:pt x="7937" y="20231"/>
                </a:lnTo>
                <a:lnTo>
                  <a:pt x="14276" y="12692"/>
                </a:lnTo>
                <a:cubicBezTo>
                  <a:pt x="14515" y="12409"/>
                  <a:pt x="14478" y="11986"/>
                  <a:pt x="14195" y="11746"/>
                </a:cubicBezTo>
                <a:cubicBezTo>
                  <a:pt x="14069" y="11640"/>
                  <a:pt x="13916" y="11588"/>
                  <a:pt x="13763" y="11588"/>
                </a:cubicBezTo>
                <a:cubicBezTo>
                  <a:pt x="13571" y="11588"/>
                  <a:pt x="13381" y="11670"/>
                  <a:pt x="13247" y="11829"/>
                </a:cubicBezTo>
                <a:lnTo>
                  <a:pt x="7937" y="18145"/>
                </a:lnTo>
                <a:lnTo>
                  <a:pt x="7937" y="12555"/>
                </a:lnTo>
                <a:cubicBezTo>
                  <a:pt x="8087" y="12518"/>
                  <a:pt x="8221" y="12430"/>
                  <a:pt x="8312" y="12305"/>
                </a:cubicBezTo>
                <a:lnTo>
                  <a:pt x="13932" y="4578"/>
                </a:lnTo>
                <a:cubicBezTo>
                  <a:pt x="14146" y="4279"/>
                  <a:pt x="14077" y="3863"/>
                  <a:pt x="13779" y="3646"/>
                </a:cubicBezTo>
                <a:cubicBezTo>
                  <a:pt x="13660" y="3560"/>
                  <a:pt x="13522" y="3518"/>
                  <a:pt x="13385" y="3518"/>
                </a:cubicBezTo>
                <a:cubicBezTo>
                  <a:pt x="13180" y="3518"/>
                  <a:pt x="12978" y="3612"/>
                  <a:pt x="12846" y="3789"/>
                </a:cubicBezTo>
                <a:lnTo>
                  <a:pt x="7937" y="10540"/>
                </a:lnTo>
                <a:lnTo>
                  <a:pt x="7937" y="672"/>
                </a:lnTo>
                <a:cubicBezTo>
                  <a:pt x="7937" y="302"/>
                  <a:pt x="7636" y="0"/>
                  <a:pt x="7266"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0"/>
          <p:cNvSpPr/>
          <p:nvPr/>
        </p:nvSpPr>
        <p:spPr>
          <a:xfrm>
            <a:off x="2723254" y="5155943"/>
            <a:ext cx="3958044" cy="212467"/>
          </a:xfrm>
          <a:custGeom>
            <a:avLst/>
            <a:gdLst/>
            <a:ahLst/>
            <a:cxnLst/>
            <a:rect l="l" t="t" r="r" b="b"/>
            <a:pathLst>
              <a:path w="243797" h="13087" extrusionOk="0">
                <a:moveTo>
                  <a:pt x="8414" y="0"/>
                </a:moveTo>
                <a:cubicBezTo>
                  <a:pt x="3768" y="0"/>
                  <a:pt x="1" y="5860"/>
                  <a:pt x="1" y="13086"/>
                </a:cubicBezTo>
                <a:lnTo>
                  <a:pt x="243797" y="13086"/>
                </a:lnTo>
                <a:cubicBezTo>
                  <a:pt x="243797" y="5860"/>
                  <a:pt x="240029" y="0"/>
                  <a:pt x="235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0"/>
          <p:cNvSpPr/>
          <p:nvPr/>
        </p:nvSpPr>
        <p:spPr>
          <a:xfrm>
            <a:off x="3252515" y="4475842"/>
            <a:ext cx="393618" cy="509665"/>
          </a:xfrm>
          <a:custGeom>
            <a:avLst/>
            <a:gdLst/>
            <a:ahLst/>
            <a:cxnLst/>
            <a:rect l="l" t="t" r="r" b="b"/>
            <a:pathLst>
              <a:path w="24245" h="31393" extrusionOk="0">
                <a:moveTo>
                  <a:pt x="12260" y="0"/>
                </a:moveTo>
                <a:cubicBezTo>
                  <a:pt x="11787" y="0"/>
                  <a:pt x="11307" y="26"/>
                  <a:pt x="10823" y="78"/>
                </a:cubicBezTo>
                <a:cubicBezTo>
                  <a:pt x="5339" y="672"/>
                  <a:pt x="979" y="4735"/>
                  <a:pt x="363" y="9831"/>
                </a:cubicBezTo>
                <a:cubicBezTo>
                  <a:pt x="0" y="12834"/>
                  <a:pt x="923" y="15629"/>
                  <a:pt x="2686" y="17802"/>
                </a:cubicBezTo>
                <a:cubicBezTo>
                  <a:pt x="4079" y="19519"/>
                  <a:pt x="4738" y="21636"/>
                  <a:pt x="4602" y="23783"/>
                </a:cubicBezTo>
                <a:cubicBezTo>
                  <a:pt x="4593" y="23935"/>
                  <a:pt x="4588" y="24088"/>
                  <a:pt x="4590" y="24243"/>
                </a:cubicBezTo>
                <a:cubicBezTo>
                  <a:pt x="4609" y="28167"/>
                  <a:pt x="8012" y="31341"/>
                  <a:pt x="12218" y="31392"/>
                </a:cubicBezTo>
                <a:cubicBezTo>
                  <a:pt x="12252" y="31392"/>
                  <a:pt x="12285" y="31393"/>
                  <a:pt x="12319" y="31393"/>
                </a:cubicBezTo>
                <a:cubicBezTo>
                  <a:pt x="16489" y="31393"/>
                  <a:pt x="19958" y="28263"/>
                  <a:pt x="20056" y="24380"/>
                </a:cubicBezTo>
                <a:cubicBezTo>
                  <a:pt x="20065" y="24025"/>
                  <a:pt x="20045" y="23669"/>
                  <a:pt x="19998" y="23315"/>
                </a:cubicBezTo>
                <a:cubicBezTo>
                  <a:pt x="19742" y="21416"/>
                  <a:pt x="20369" y="19519"/>
                  <a:pt x="21648" y="18019"/>
                </a:cubicBezTo>
                <a:cubicBezTo>
                  <a:pt x="23275" y="16109"/>
                  <a:pt x="24244" y="13693"/>
                  <a:pt x="24230" y="11069"/>
                </a:cubicBezTo>
                <a:cubicBezTo>
                  <a:pt x="24199" y="4944"/>
                  <a:pt x="18846" y="0"/>
                  <a:pt x="122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0"/>
          <p:cNvSpPr/>
          <p:nvPr/>
        </p:nvSpPr>
        <p:spPr>
          <a:xfrm>
            <a:off x="3374001" y="4672059"/>
            <a:ext cx="157885" cy="480832"/>
          </a:xfrm>
          <a:custGeom>
            <a:avLst/>
            <a:gdLst/>
            <a:ahLst/>
            <a:cxnLst/>
            <a:rect l="l" t="t" r="r" b="b"/>
            <a:pathLst>
              <a:path w="9725" h="29617" extrusionOk="0">
                <a:moveTo>
                  <a:pt x="4728" y="1"/>
                </a:moveTo>
                <a:cubicBezTo>
                  <a:pt x="4727" y="1"/>
                  <a:pt x="4726" y="1"/>
                  <a:pt x="4724" y="1"/>
                </a:cubicBezTo>
                <a:cubicBezTo>
                  <a:pt x="4374" y="2"/>
                  <a:pt x="4090" y="284"/>
                  <a:pt x="4087" y="635"/>
                </a:cubicBezTo>
                <a:lnTo>
                  <a:pt x="4115" y="6466"/>
                </a:lnTo>
                <a:lnTo>
                  <a:pt x="1246" y="2562"/>
                </a:lnTo>
                <a:cubicBezTo>
                  <a:pt x="1120" y="2391"/>
                  <a:pt x="926" y="2300"/>
                  <a:pt x="728" y="2300"/>
                </a:cubicBezTo>
                <a:cubicBezTo>
                  <a:pt x="597" y="2300"/>
                  <a:pt x="464" y="2340"/>
                  <a:pt x="349" y="2424"/>
                </a:cubicBezTo>
                <a:cubicBezTo>
                  <a:pt x="64" y="2634"/>
                  <a:pt x="1" y="3035"/>
                  <a:pt x="212" y="3321"/>
                </a:cubicBezTo>
                <a:lnTo>
                  <a:pt x="3902" y="8344"/>
                </a:lnTo>
                <a:cubicBezTo>
                  <a:pt x="3960" y="8423"/>
                  <a:pt x="4036" y="8488"/>
                  <a:pt x="4124" y="8532"/>
                </a:cubicBezTo>
                <a:lnTo>
                  <a:pt x="4219" y="28967"/>
                </a:lnTo>
                <a:cubicBezTo>
                  <a:pt x="4214" y="29323"/>
                  <a:pt x="4503" y="29617"/>
                  <a:pt x="4860" y="29617"/>
                </a:cubicBezTo>
                <a:cubicBezTo>
                  <a:pt x="4861" y="29617"/>
                  <a:pt x="4863" y="29617"/>
                  <a:pt x="4864" y="29617"/>
                </a:cubicBezTo>
                <a:cubicBezTo>
                  <a:pt x="5223" y="29615"/>
                  <a:pt x="5510" y="29319"/>
                  <a:pt x="5501" y="28960"/>
                </a:cubicBezTo>
                <a:lnTo>
                  <a:pt x="5429" y="13466"/>
                </a:lnTo>
                <a:lnTo>
                  <a:pt x="9498" y="8583"/>
                </a:lnTo>
                <a:cubicBezTo>
                  <a:pt x="9725" y="8310"/>
                  <a:pt x="9688" y="7907"/>
                  <a:pt x="9415" y="7680"/>
                </a:cubicBezTo>
                <a:cubicBezTo>
                  <a:pt x="9295" y="7580"/>
                  <a:pt x="9149" y="7531"/>
                  <a:pt x="9004" y="7531"/>
                </a:cubicBezTo>
                <a:cubicBezTo>
                  <a:pt x="8821" y="7531"/>
                  <a:pt x="8638" y="7610"/>
                  <a:pt x="8511" y="7763"/>
                </a:cubicBezTo>
                <a:lnTo>
                  <a:pt x="5420" y="11472"/>
                </a:lnTo>
                <a:lnTo>
                  <a:pt x="5369" y="628"/>
                </a:lnTo>
                <a:cubicBezTo>
                  <a:pt x="5360" y="278"/>
                  <a:pt x="5077" y="1"/>
                  <a:pt x="4728"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0"/>
          <p:cNvSpPr/>
          <p:nvPr/>
        </p:nvSpPr>
        <p:spPr>
          <a:xfrm>
            <a:off x="4918015" y="4500341"/>
            <a:ext cx="376084" cy="486969"/>
          </a:xfrm>
          <a:custGeom>
            <a:avLst/>
            <a:gdLst/>
            <a:ahLst/>
            <a:cxnLst/>
            <a:rect l="l" t="t" r="r" b="b"/>
            <a:pathLst>
              <a:path w="23165" h="29995" extrusionOk="0">
                <a:moveTo>
                  <a:pt x="11452" y="1"/>
                </a:moveTo>
                <a:cubicBezTo>
                  <a:pt x="5159" y="1"/>
                  <a:pt x="44" y="4724"/>
                  <a:pt x="15" y="10576"/>
                </a:cubicBezTo>
                <a:cubicBezTo>
                  <a:pt x="1" y="13084"/>
                  <a:pt x="925" y="15393"/>
                  <a:pt x="2480" y="17216"/>
                </a:cubicBezTo>
                <a:cubicBezTo>
                  <a:pt x="3703" y="18650"/>
                  <a:pt x="4302" y="20462"/>
                  <a:pt x="4059" y="22276"/>
                </a:cubicBezTo>
                <a:cubicBezTo>
                  <a:pt x="4013" y="22614"/>
                  <a:pt x="3993" y="22954"/>
                  <a:pt x="4002" y="23296"/>
                </a:cubicBezTo>
                <a:cubicBezTo>
                  <a:pt x="4097" y="27003"/>
                  <a:pt x="7411" y="29995"/>
                  <a:pt x="11392" y="29995"/>
                </a:cubicBezTo>
                <a:cubicBezTo>
                  <a:pt x="11424" y="29995"/>
                  <a:pt x="11457" y="29994"/>
                  <a:pt x="11489" y="29994"/>
                </a:cubicBezTo>
                <a:cubicBezTo>
                  <a:pt x="15509" y="29945"/>
                  <a:pt x="18760" y="26912"/>
                  <a:pt x="18779" y="23164"/>
                </a:cubicBezTo>
                <a:cubicBezTo>
                  <a:pt x="18779" y="23016"/>
                  <a:pt x="18776" y="22870"/>
                  <a:pt x="18767" y="22723"/>
                </a:cubicBezTo>
                <a:cubicBezTo>
                  <a:pt x="18637" y="20672"/>
                  <a:pt x="19267" y="18650"/>
                  <a:pt x="20599" y="17008"/>
                </a:cubicBezTo>
                <a:cubicBezTo>
                  <a:pt x="22283" y="14932"/>
                  <a:pt x="23165" y="12262"/>
                  <a:pt x="22820" y="9392"/>
                </a:cubicBezTo>
                <a:cubicBezTo>
                  <a:pt x="22230" y="4524"/>
                  <a:pt x="18064" y="641"/>
                  <a:pt x="12824" y="75"/>
                </a:cubicBezTo>
                <a:cubicBezTo>
                  <a:pt x="12362" y="25"/>
                  <a:pt x="11904" y="1"/>
                  <a:pt x="114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0"/>
          <p:cNvSpPr/>
          <p:nvPr/>
        </p:nvSpPr>
        <p:spPr>
          <a:xfrm>
            <a:off x="5027097" y="4687482"/>
            <a:ext cx="150888" cy="459743"/>
          </a:xfrm>
          <a:custGeom>
            <a:avLst/>
            <a:gdLst/>
            <a:ahLst/>
            <a:cxnLst/>
            <a:rect l="l" t="t" r="r" b="b"/>
            <a:pathLst>
              <a:path w="9294" h="28318" extrusionOk="0">
                <a:moveTo>
                  <a:pt x="4778" y="0"/>
                </a:moveTo>
                <a:cubicBezTo>
                  <a:pt x="4436" y="0"/>
                  <a:pt x="4159" y="279"/>
                  <a:pt x="4165" y="622"/>
                </a:cubicBezTo>
                <a:lnTo>
                  <a:pt x="4115" y="10982"/>
                </a:lnTo>
                <a:lnTo>
                  <a:pt x="1163" y="7438"/>
                </a:lnTo>
                <a:cubicBezTo>
                  <a:pt x="1042" y="7288"/>
                  <a:pt x="866" y="7211"/>
                  <a:pt x="688" y="7211"/>
                </a:cubicBezTo>
                <a:cubicBezTo>
                  <a:pt x="549" y="7211"/>
                  <a:pt x="410" y="7258"/>
                  <a:pt x="295" y="7353"/>
                </a:cubicBezTo>
                <a:cubicBezTo>
                  <a:pt x="33" y="7572"/>
                  <a:pt x="1" y="7963"/>
                  <a:pt x="221" y="8222"/>
                </a:cubicBezTo>
                <a:lnTo>
                  <a:pt x="4106" y="12886"/>
                </a:lnTo>
                <a:lnTo>
                  <a:pt x="4038" y="27691"/>
                </a:lnTo>
                <a:cubicBezTo>
                  <a:pt x="4029" y="28034"/>
                  <a:pt x="4304" y="28316"/>
                  <a:pt x="4647" y="28318"/>
                </a:cubicBezTo>
                <a:cubicBezTo>
                  <a:pt x="4648" y="28318"/>
                  <a:pt x="4649" y="28318"/>
                  <a:pt x="4650" y="28318"/>
                </a:cubicBezTo>
                <a:cubicBezTo>
                  <a:pt x="4992" y="28318"/>
                  <a:pt x="5267" y="28038"/>
                  <a:pt x="5264" y="27698"/>
                </a:cubicBezTo>
                <a:lnTo>
                  <a:pt x="5355" y="8174"/>
                </a:lnTo>
                <a:cubicBezTo>
                  <a:pt x="5438" y="8132"/>
                  <a:pt x="5510" y="8070"/>
                  <a:pt x="5566" y="7994"/>
                </a:cubicBezTo>
                <a:lnTo>
                  <a:pt x="9093" y="3195"/>
                </a:lnTo>
                <a:cubicBezTo>
                  <a:pt x="9293" y="2922"/>
                  <a:pt x="9235" y="2538"/>
                  <a:pt x="8962" y="2337"/>
                </a:cubicBezTo>
                <a:cubicBezTo>
                  <a:pt x="8853" y="2257"/>
                  <a:pt x="8726" y="2218"/>
                  <a:pt x="8601" y="2218"/>
                </a:cubicBezTo>
                <a:cubicBezTo>
                  <a:pt x="8412" y="2218"/>
                  <a:pt x="8226" y="2305"/>
                  <a:pt x="8106" y="2469"/>
                </a:cubicBezTo>
                <a:lnTo>
                  <a:pt x="5364" y="6202"/>
                </a:lnTo>
                <a:lnTo>
                  <a:pt x="5364" y="6202"/>
                </a:lnTo>
                <a:lnTo>
                  <a:pt x="5390" y="627"/>
                </a:lnTo>
                <a:cubicBezTo>
                  <a:pt x="5397" y="284"/>
                  <a:pt x="5123" y="2"/>
                  <a:pt x="4781" y="0"/>
                </a:cubicBezTo>
                <a:cubicBezTo>
                  <a:pt x="4780" y="0"/>
                  <a:pt x="4779" y="0"/>
                  <a:pt x="4778"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0"/>
          <p:cNvSpPr/>
          <p:nvPr/>
        </p:nvSpPr>
        <p:spPr>
          <a:xfrm>
            <a:off x="4684653" y="4697905"/>
            <a:ext cx="261237" cy="338208"/>
          </a:xfrm>
          <a:custGeom>
            <a:avLst/>
            <a:gdLst/>
            <a:ahLst/>
            <a:cxnLst/>
            <a:rect l="l" t="t" r="r" b="b"/>
            <a:pathLst>
              <a:path w="16091" h="20832" extrusionOk="0">
                <a:moveTo>
                  <a:pt x="8136" y="0"/>
                </a:moveTo>
                <a:cubicBezTo>
                  <a:pt x="7823" y="0"/>
                  <a:pt x="7506" y="17"/>
                  <a:pt x="7185" y="52"/>
                </a:cubicBezTo>
                <a:cubicBezTo>
                  <a:pt x="3546" y="447"/>
                  <a:pt x="652" y="3143"/>
                  <a:pt x="244" y="6525"/>
                </a:cubicBezTo>
                <a:cubicBezTo>
                  <a:pt x="1" y="8517"/>
                  <a:pt x="615" y="10371"/>
                  <a:pt x="1785" y="11814"/>
                </a:cubicBezTo>
                <a:cubicBezTo>
                  <a:pt x="2696" y="12929"/>
                  <a:pt x="3150" y="14347"/>
                  <a:pt x="3057" y="15782"/>
                </a:cubicBezTo>
                <a:cubicBezTo>
                  <a:pt x="3051" y="15882"/>
                  <a:pt x="3048" y="15984"/>
                  <a:pt x="3048" y="16087"/>
                </a:cubicBezTo>
                <a:cubicBezTo>
                  <a:pt x="3062" y="18692"/>
                  <a:pt x="5320" y="20796"/>
                  <a:pt x="8110" y="20832"/>
                </a:cubicBezTo>
                <a:cubicBezTo>
                  <a:pt x="8132" y="20832"/>
                  <a:pt x="8154" y="20832"/>
                  <a:pt x="8176" y="20832"/>
                </a:cubicBezTo>
                <a:cubicBezTo>
                  <a:pt x="10943" y="20832"/>
                  <a:pt x="13244" y="18754"/>
                  <a:pt x="13311" y="16178"/>
                </a:cubicBezTo>
                <a:cubicBezTo>
                  <a:pt x="13316" y="15942"/>
                  <a:pt x="13304" y="15706"/>
                  <a:pt x="13272" y="15472"/>
                </a:cubicBezTo>
                <a:cubicBezTo>
                  <a:pt x="13103" y="14211"/>
                  <a:pt x="13519" y="12953"/>
                  <a:pt x="14368" y="11956"/>
                </a:cubicBezTo>
                <a:cubicBezTo>
                  <a:pt x="15449" y="10690"/>
                  <a:pt x="16090" y="9087"/>
                  <a:pt x="16081" y="7345"/>
                </a:cubicBezTo>
                <a:cubicBezTo>
                  <a:pt x="16062" y="3281"/>
                  <a:pt x="12507" y="0"/>
                  <a:pt x="8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0"/>
          <p:cNvSpPr/>
          <p:nvPr/>
        </p:nvSpPr>
        <p:spPr>
          <a:xfrm>
            <a:off x="4765324" y="4827980"/>
            <a:ext cx="104732" cy="319050"/>
          </a:xfrm>
          <a:custGeom>
            <a:avLst/>
            <a:gdLst/>
            <a:ahLst/>
            <a:cxnLst/>
            <a:rect l="l" t="t" r="r" b="b"/>
            <a:pathLst>
              <a:path w="6451" h="19652" extrusionOk="0">
                <a:moveTo>
                  <a:pt x="3134" y="1"/>
                </a:moveTo>
                <a:cubicBezTo>
                  <a:pt x="2899" y="3"/>
                  <a:pt x="2709" y="195"/>
                  <a:pt x="2711" y="429"/>
                </a:cubicBezTo>
                <a:lnTo>
                  <a:pt x="2729" y="4300"/>
                </a:lnTo>
                <a:lnTo>
                  <a:pt x="825" y="1708"/>
                </a:lnTo>
                <a:cubicBezTo>
                  <a:pt x="741" y="1595"/>
                  <a:pt x="613" y="1535"/>
                  <a:pt x="482" y="1535"/>
                </a:cubicBezTo>
                <a:cubicBezTo>
                  <a:pt x="395" y="1535"/>
                  <a:pt x="307" y="1562"/>
                  <a:pt x="231" y="1618"/>
                </a:cubicBezTo>
                <a:cubicBezTo>
                  <a:pt x="41" y="1755"/>
                  <a:pt x="0" y="2023"/>
                  <a:pt x="139" y="2211"/>
                </a:cubicBezTo>
                <a:lnTo>
                  <a:pt x="2588" y="5545"/>
                </a:lnTo>
                <a:cubicBezTo>
                  <a:pt x="2626" y="5597"/>
                  <a:pt x="2677" y="5641"/>
                  <a:pt x="2736" y="5671"/>
                </a:cubicBezTo>
                <a:lnTo>
                  <a:pt x="2799" y="19229"/>
                </a:lnTo>
                <a:cubicBezTo>
                  <a:pt x="2801" y="19462"/>
                  <a:pt x="2989" y="19652"/>
                  <a:pt x="3224" y="19652"/>
                </a:cubicBezTo>
                <a:cubicBezTo>
                  <a:pt x="3225" y="19652"/>
                  <a:pt x="3226" y="19652"/>
                  <a:pt x="3227" y="19652"/>
                </a:cubicBezTo>
                <a:cubicBezTo>
                  <a:pt x="3461" y="19652"/>
                  <a:pt x="3651" y="19460"/>
                  <a:pt x="3650" y="19225"/>
                </a:cubicBezTo>
                <a:lnTo>
                  <a:pt x="3602" y="8943"/>
                </a:lnTo>
                <a:lnTo>
                  <a:pt x="6300" y="5704"/>
                </a:lnTo>
                <a:cubicBezTo>
                  <a:pt x="6450" y="5523"/>
                  <a:pt x="6425" y="5255"/>
                  <a:pt x="6246" y="5105"/>
                </a:cubicBezTo>
                <a:cubicBezTo>
                  <a:pt x="6166" y="5038"/>
                  <a:pt x="6069" y="5006"/>
                  <a:pt x="5973" y="5006"/>
                </a:cubicBezTo>
                <a:cubicBezTo>
                  <a:pt x="5851" y="5006"/>
                  <a:pt x="5730" y="5058"/>
                  <a:pt x="5645" y="5160"/>
                </a:cubicBezTo>
                <a:lnTo>
                  <a:pt x="3595" y="7620"/>
                </a:lnTo>
                <a:lnTo>
                  <a:pt x="3562" y="425"/>
                </a:lnTo>
                <a:cubicBezTo>
                  <a:pt x="3560" y="189"/>
                  <a:pt x="3370" y="1"/>
                  <a:pt x="3134"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0"/>
          <p:cNvSpPr/>
          <p:nvPr/>
        </p:nvSpPr>
        <p:spPr>
          <a:xfrm>
            <a:off x="3468960" y="4579730"/>
            <a:ext cx="333240" cy="431429"/>
          </a:xfrm>
          <a:custGeom>
            <a:avLst/>
            <a:gdLst/>
            <a:ahLst/>
            <a:cxnLst/>
            <a:rect l="l" t="t" r="r" b="b"/>
            <a:pathLst>
              <a:path w="20526" h="26574" extrusionOk="0">
                <a:moveTo>
                  <a:pt x="10378" y="0"/>
                </a:moveTo>
                <a:cubicBezTo>
                  <a:pt x="9979" y="0"/>
                  <a:pt x="9574" y="22"/>
                  <a:pt x="9165" y="66"/>
                </a:cubicBezTo>
                <a:cubicBezTo>
                  <a:pt x="4522" y="568"/>
                  <a:pt x="831" y="4007"/>
                  <a:pt x="309" y="8321"/>
                </a:cubicBezTo>
                <a:cubicBezTo>
                  <a:pt x="1" y="10864"/>
                  <a:pt x="783" y="13228"/>
                  <a:pt x="2275" y="15068"/>
                </a:cubicBezTo>
                <a:cubicBezTo>
                  <a:pt x="3455" y="16523"/>
                  <a:pt x="4013" y="18316"/>
                  <a:pt x="3899" y="20132"/>
                </a:cubicBezTo>
                <a:cubicBezTo>
                  <a:pt x="3892" y="20262"/>
                  <a:pt x="3886" y="20391"/>
                  <a:pt x="3886" y="20523"/>
                </a:cubicBezTo>
                <a:cubicBezTo>
                  <a:pt x="3904" y="23843"/>
                  <a:pt x="6784" y="26529"/>
                  <a:pt x="10345" y="26573"/>
                </a:cubicBezTo>
                <a:cubicBezTo>
                  <a:pt x="10374" y="26573"/>
                  <a:pt x="10403" y="26573"/>
                  <a:pt x="10432" y="26573"/>
                </a:cubicBezTo>
                <a:cubicBezTo>
                  <a:pt x="13960" y="26573"/>
                  <a:pt x="16896" y="23923"/>
                  <a:pt x="16980" y="20639"/>
                </a:cubicBezTo>
                <a:cubicBezTo>
                  <a:pt x="16987" y="20336"/>
                  <a:pt x="16971" y="20035"/>
                  <a:pt x="16930" y="19736"/>
                </a:cubicBezTo>
                <a:cubicBezTo>
                  <a:pt x="16715" y="18129"/>
                  <a:pt x="17244" y="16523"/>
                  <a:pt x="18327" y="15251"/>
                </a:cubicBezTo>
                <a:cubicBezTo>
                  <a:pt x="19706" y="13636"/>
                  <a:pt x="20525" y="11590"/>
                  <a:pt x="20513" y="9369"/>
                </a:cubicBezTo>
                <a:cubicBezTo>
                  <a:pt x="20487" y="4185"/>
                  <a:pt x="15953" y="0"/>
                  <a:pt x="10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0"/>
          <p:cNvSpPr/>
          <p:nvPr/>
        </p:nvSpPr>
        <p:spPr>
          <a:xfrm>
            <a:off x="3571857" y="4745701"/>
            <a:ext cx="133598" cy="406995"/>
          </a:xfrm>
          <a:custGeom>
            <a:avLst/>
            <a:gdLst/>
            <a:ahLst/>
            <a:cxnLst/>
            <a:rect l="l" t="t" r="r" b="b"/>
            <a:pathLst>
              <a:path w="8229" h="25069" extrusionOk="0">
                <a:moveTo>
                  <a:pt x="4001" y="0"/>
                </a:moveTo>
                <a:cubicBezTo>
                  <a:pt x="4000" y="0"/>
                  <a:pt x="3999" y="0"/>
                  <a:pt x="3998" y="0"/>
                </a:cubicBezTo>
                <a:cubicBezTo>
                  <a:pt x="3699" y="2"/>
                  <a:pt x="3456" y="245"/>
                  <a:pt x="3457" y="546"/>
                </a:cubicBezTo>
                <a:lnTo>
                  <a:pt x="3482" y="5483"/>
                </a:lnTo>
                <a:lnTo>
                  <a:pt x="1053" y="2177"/>
                </a:lnTo>
                <a:cubicBezTo>
                  <a:pt x="947" y="2031"/>
                  <a:pt x="782" y="1955"/>
                  <a:pt x="616" y="1955"/>
                </a:cubicBezTo>
                <a:cubicBezTo>
                  <a:pt x="504" y="1955"/>
                  <a:pt x="391" y="1989"/>
                  <a:pt x="294" y="2061"/>
                </a:cubicBezTo>
                <a:cubicBezTo>
                  <a:pt x="53" y="2237"/>
                  <a:pt x="0" y="2577"/>
                  <a:pt x="178" y="2820"/>
                </a:cubicBezTo>
                <a:lnTo>
                  <a:pt x="3302" y="7072"/>
                </a:lnTo>
                <a:cubicBezTo>
                  <a:pt x="3352" y="7138"/>
                  <a:pt x="3415" y="7193"/>
                  <a:pt x="3489" y="7230"/>
                </a:cubicBezTo>
                <a:lnTo>
                  <a:pt x="3570" y="24528"/>
                </a:lnTo>
                <a:cubicBezTo>
                  <a:pt x="3572" y="24827"/>
                  <a:pt x="3817" y="25068"/>
                  <a:pt x="4116" y="25068"/>
                </a:cubicBezTo>
                <a:cubicBezTo>
                  <a:pt x="4416" y="25066"/>
                  <a:pt x="4659" y="24822"/>
                  <a:pt x="4657" y="24522"/>
                </a:cubicBezTo>
                <a:lnTo>
                  <a:pt x="4595" y="11406"/>
                </a:lnTo>
                <a:lnTo>
                  <a:pt x="8037" y="7272"/>
                </a:lnTo>
                <a:cubicBezTo>
                  <a:pt x="8229" y="7042"/>
                  <a:pt x="8199" y="6700"/>
                  <a:pt x="7968" y="6508"/>
                </a:cubicBezTo>
                <a:cubicBezTo>
                  <a:pt x="7867" y="6423"/>
                  <a:pt x="7743" y="6382"/>
                  <a:pt x="7621" y="6382"/>
                </a:cubicBezTo>
                <a:cubicBezTo>
                  <a:pt x="7465" y="6382"/>
                  <a:pt x="7309" y="6449"/>
                  <a:pt x="7202" y="6578"/>
                </a:cubicBezTo>
                <a:lnTo>
                  <a:pt x="4588" y="9719"/>
                </a:lnTo>
                <a:lnTo>
                  <a:pt x="4544" y="541"/>
                </a:lnTo>
                <a:cubicBezTo>
                  <a:pt x="4542" y="241"/>
                  <a:pt x="4299" y="0"/>
                  <a:pt x="400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0"/>
          <p:cNvSpPr/>
          <p:nvPr/>
        </p:nvSpPr>
        <p:spPr>
          <a:xfrm>
            <a:off x="5753298" y="4441268"/>
            <a:ext cx="394397" cy="510639"/>
          </a:xfrm>
          <a:custGeom>
            <a:avLst/>
            <a:gdLst/>
            <a:ahLst/>
            <a:cxnLst/>
            <a:rect l="l" t="t" r="r" b="b"/>
            <a:pathLst>
              <a:path w="24293" h="31453" extrusionOk="0">
                <a:moveTo>
                  <a:pt x="12008" y="1"/>
                </a:moveTo>
                <a:cubicBezTo>
                  <a:pt x="5409" y="1"/>
                  <a:pt x="46" y="4954"/>
                  <a:pt x="15" y="11088"/>
                </a:cubicBezTo>
                <a:cubicBezTo>
                  <a:pt x="1" y="13718"/>
                  <a:pt x="971" y="16140"/>
                  <a:pt x="2602" y="18053"/>
                </a:cubicBezTo>
                <a:cubicBezTo>
                  <a:pt x="3884" y="19557"/>
                  <a:pt x="4511" y="21459"/>
                  <a:pt x="4256" y="23361"/>
                </a:cubicBezTo>
                <a:cubicBezTo>
                  <a:pt x="4208" y="23715"/>
                  <a:pt x="4189" y="24071"/>
                  <a:pt x="4198" y="24428"/>
                </a:cubicBezTo>
                <a:cubicBezTo>
                  <a:pt x="4296" y="28318"/>
                  <a:pt x="7772" y="31453"/>
                  <a:pt x="11949" y="31453"/>
                </a:cubicBezTo>
                <a:cubicBezTo>
                  <a:pt x="11982" y="31453"/>
                  <a:pt x="12016" y="31453"/>
                  <a:pt x="12050" y="31452"/>
                </a:cubicBezTo>
                <a:cubicBezTo>
                  <a:pt x="16264" y="31400"/>
                  <a:pt x="19673" y="28220"/>
                  <a:pt x="19694" y="24289"/>
                </a:cubicBezTo>
                <a:cubicBezTo>
                  <a:pt x="19694" y="24134"/>
                  <a:pt x="19690" y="23981"/>
                  <a:pt x="19680" y="23828"/>
                </a:cubicBezTo>
                <a:cubicBezTo>
                  <a:pt x="19544" y="21677"/>
                  <a:pt x="20204" y="19557"/>
                  <a:pt x="21601" y="17836"/>
                </a:cubicBezTo>
                <a:cubicBezTo>
                  <a:pt x="23366" y="15657"/>
                  <a:pt x="24292" y="12857"/>
                  <a:pt x="23930" y="9849"/>
                </a:cubicBezTo>
                <a:cubicBezTo>
                  <a:pt x="23313" y="4743"/>
                  <a:pt x="18942" y="672"/>
                  <a:pt x="13448" y="79"/>
                </a:cubicBezTo>
                <a:cubicBezTo>
                  <a:pt x="12963" y="26"/>
                  <a:pt x="12482" y="1"/>
                  <a:pt x="12008" y="1"/>
                </a:cubicBezTo>
                <a:close/>
              </a:path>
            </a:pathLst>
          </a:custGeom>
          <a:solidFill>
            <a:srgbClr val="FFC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0"/>
          <p:cNvSpPr/>
          <p:nvPr/>
        </p:nvSpPr>
        <p:spPr>
          <a:xfrm>
            <a:off x="5867113" y="4667545"/>
            <a:ext cx="158129" cy="481741"/>
          </a:xfrm>
          <a:custGeom>
            <a:avLst/>
            <a:gdLst/>
            <a:ahLst/>
            <a:cxnLst/>
            <a:rect l="l" t="t" r="r" b="b"/>
            <a:pathLst>
              <a:path w="9740" h="29673" extrusionOk="0">
                <a:moveTo>
                  <a:pt x="5005" y="0"/>
                </a:moveTo>
                <a:cubicBezTo>
                  <a:pt x="4651" y="0"/>
                  <a:pt x="4364" y="287"/>
                  <a:pt x="4362" y="640"/>
                </a:cubicBezTo>
                <a:lnTo>
                  <a:pt x="4311" y="11503"/>
                </a:lnTo>
                <a:lnTo>
                  <a:pt x="1216" y="7787"/>
                </a:lnTo>
                <a:cubicBezTo>
                  <a:pt x="1089" y="7635"/>
                  <a:pt x="906" y="7557"/>
                  <a:pt x="722" y="7557"/>
                </a:cubicBezTo>
                <a:cubicBezTo>
                  <a:pt x="577" y="7557"/>
                  <a:pt x="431" y="7606"/>
                  <a:pt x="311" y="7706"/>
                </a:cubicBezTo>
                <a:cubicBezTo>
                  <a:pt x="38" y="7933"/>
                  <a:pt x="1" y="8338"/>
                  <a:pt x="228" y="8611"/>
                </a:cubicBezTo>
                <a:lnTo>
                  <a:pt x="4300" y="13502"/>
                </a:lnTo>
                <a:lnTo>
                  <a:pt x="4228" y="29026"/>
                </a:lnTo>
                <a:cubicBezTo>
                  <a:pt x="4226" y="29382"/>
                  <a:pt x="4513" y="29671"/>
                  <a:pt x="4867" y="29673"/>
                </a:cubicBezTo>
                <a:cubicBezTo>
                  <a:pt x="4868" y="29673"/>
                  <a:pt x="4870" y="29673"/>
                  <a:pt x="4871" y="29673"/>
                </a:cubicBezTo>
                <a:cubicBezTo>
                  <a:pt x="5225" y="29673"/>
                  <a:pt x="5512" y="29386"/>
                  <a:pt x="5514" y="29033"/>
                </a:cubicBezTo>
                <a:lnTo>
                  <a:pt x="5609" y="8560"/>
                </a:lnTo>
                <a:cubicBezTo>
                  <a:pt x="5697" y="8516"/>
                  <a:pt x="5773" y="8451"/>
                  <a:pt x="5831" y="8372"/>
                </a:cubicBezTo>
                <a:lnTo>
                  <a:pt x="9529" y="3338"/>
                </a:lnTo>
                <a:cubicBezTo>
                  <a:pt x="9739" y="3053"/>
                  <a:pt x="9677" y="2651"/>
                  <a:pt x="9392" y="2440"/>
                </a:cubicBezTo>
                <a:cubicBezTo>
                  <a:pt x="9278" y="2356"/>
                  <a:pt x="9145" y="2315"/>
                  <a:pt x="9013" y="2315"/>
                </a:cubicBezTo>
                <a:cubicBezTo>
                  <a:pt x="8815" y="2315"/>
                  <a:pt x="8620" y="2406"/>
                  <a:pt x="8494" y="2577"/>
                </a:cubicBezTo>
                <a:lnTo>
                  <a:pt x="5619" y="6491"/>
                </a:lnTo>
                <a:lnTo>
                  <a:pt x="5648" y="647"/>
                </a:lnTo>
                <a:cubicBezTo>
                  <a:pt x="5649" y="291"/>
                  <a:pt x="5362" y="2"/>
                  <a:pt x="5008" y="0"/>
                </a:cubicBezTo>
                <a:cubicBezTo>
                  <a:pt x="5007" y="0"/>
                  <a:pt x="5006" y="0"/>
                  <a:pt x="500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0"/>
          <p:cNvSpPr/>
          <p:nvPr/>
        </p:nvSpPr>
        <p:spPr>
          <a:xfrm>
            <a:off x="6030372" y="4204458"/>
            <a:ext cx="476530" cy="617157"/>
          </a:xfrm>
          <a:custGeom>
            <a:avLst/>
            <a:gdLst/>
            <a:ahLst/>
            <a:cxnLst/>
            <a:rect l="l" t="t" r="r" b="b"/>
            <a:pathLst>
              <a:path w="29352" h="38014" extrusionOk="0">
                <a:moveTo>
                  <a:pt x="14499" y="0"/>
                </a:moveTo>
                <a:cubicBezTo>
                  <a:pt x="6491" y="0"/>
                  <a:pt x="0" y="6029"/>
                  <a:pt x="0" y="13466"/>
                </a:cubicBezTo>
                <a:cubicBezTo>
                  <a:pt x="0" y="16645"/>
                  <a:pt x="1185" y="19565"/>
                  <a:pt x="3169" y="21867"/>
                </a:cubicBezTo>
                <a:cubicBezTo>
                  <a:pt x="4727" y="23677"/>
                  <a:pt x="5499" y="25972"/>
                  <a:pt x="5199" y="28273"/>
                </a:cubicBezTo>
                <a:cubicBezTo>
                  <a:pt x="5145" y="28701"/>
                  <a:pt x="5124" y="29132"/>
                  <a:pt x="5138" y="29564"/>
                </a:cubicBezTo>
                <a:cubicBezTo>
                  <a:pt x="5279" y="34250"/>
                  <a:pt x="9474" y="38014"/>
                  <a:pt x="14501" y="38014"/>
                </a:cubicBezTo>
                <a:cubicBezTo>
                  <a:pt x="14557" y="38014"/>
                  <a:pt x="14612" y="38013"/>
                  <a:pt x="14668" y="38012"/>
                </a:cubicBezTo>
                <a:cubicBezTo>
                  <a:pt x="19762" y="37926"/>
                  <a:pt x="23864" y="34065"/>
                  <a:pt x="23864" y="29315"/>
                </a:cubicBezTo>
                <a:cubicBezTo>
                  <a:pt x="23864" y="29129"/>
                  <a:pt x="23857" y="28942"/>
                  <a:pt x="23844" y="28759"/>
                </a:cubicBezTo>
                <a:cubicBezTo>
                  <a:pt x="23666" y="26161"/>
                  <a:pt x="24452" y="23593"/>
                  <a:pt x="26129" y="21506"/>
                </a:cubicBezTo>
                <a:cubicBezTo>
                  <a:pt x="28249" y="18864"/>
                  <a:pt x="29352" y="15475"/>
                  <a:pt x="28894" y="11842"/>
                </a:cubicBezTo>
                <a:cubicBezTo>
                  <a:pt x="28117" y="5674"/>
                  <a:pt x="22810" y="776"/>
                  <a:pt x="16167" y="87"/>
                </a:cubicBezTo>
                <a:cubicBezTo>
                  <a:pt x="15605" y="29"/>
                  <a:pt x="15048" y="0"/>
                  <a:pt x="14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0"/>
          <p:cNvSpPr/>
          <p:nvPr/>
        </p:nvSpPr>
        <p:spPr>
          <a:xfrm>
            <a:off x="6174019" y="4440564"/>
            <a:ext cx="186134" cy="708723"/>
          </a:xfrm>
          <a:custGeom>
            <a:avLst/>
            <a:gdLst/>
            <a:ahLst/>
            <a:cxnLst/>
            <a:rect l="l" t="t" r="r" b="b"/>
            <a:pathLst>
              <a:path w="11465" h="43654" extrusionOk="0">
                <a:moveTo>
                  <a:pt x="5720" y="0"/>
                </a:moveTo>
                <a:cubicBezTo>
                  <a:pt x="5426" y="0"/>
                  <a:pt x="5188" y="236"/>
                  <a:pt x="5188" y="531"/>
                </a:cubicBezTo>
                <a:lnTo>
                  <a:pt x="5188" y="8326"/>
                </a:lnTo>
                <a:lnTo>
                  <a:pt x="1309" y="2993"/>
                </a:lnTo>
                <a:cubicBezTo>
                  <a:pt x="1205" y="2850"/>
                  <a:pt x="1043" y="2774"/>
                  <a:pt x="879" y="2774"/>
                </a:cubicBezTo>
                <a:cubicBezTo>
                  <a:pt x="771" y="2774"/>
                  <a:pt x="662" y="2807"/>
                  <a:pt x="568" y="2875"/>
                </a:cubicBezTo>
                <a:cubicBezTo>
                  <a:pt x="330" y="3047"/>
                  <a:pt x="277" y="3380"/>
                  <a:pt x="450" y="3616"/>
                </a:cubicBezTo>
                <a:lnTo>
                  <a:pt x="4890" y="9721"/>
                </a:lnTo>
                <a:cubicBezTo>
                  <a:pt x="4962" y="9820"/>
                  <a:pt x="5068" y="9890"/>
                  <a:pt x="5188" y="9920"/>
                </a:cubicBezTo>
                <a:lnTo>
                  <a:pt x="5188" y="14337"/>
                </a:lnTo>
                <a:lnTo>
                  <a:pt x="992" y="9346"/>
                </a:lnTo>
                <a:cubicBezTo>
                  <a:pt x="888" y="9227"/>
                  <a:pt x="741" y="9165"/>
                  <a:pt x="594" y="9165"/>
                </a:cubicBezTo>
                <a:cubicBezTo>
                  <a:pt x="474" y="9165"/>
                  <a:pt x="352" y="9206"/>
                  <a:pt x="253" y="9289"/>
                </a:cubicBezTo>
                <a:cubicBezTo>
                  <a:pt x="32" y="9474"/>
                  <a:pt x="1" y="9802"/>
                  <a:pt x="180" y="10027"/>
                </a:cubicBezTo>
                <a:lnTo>
                  <a:pt x="5189" y="15984"/>
                </a:lnTo>
                <a:lnTo>
                  <a:pt x="5189" y="43124"/>
                </a:lnTo>
                <a:cubicBezTo>
                  <a:pt x="5189" y="43416"/>
                  <a:pt x="5427" y="43654"/>
                  <a:pt x="5720" y="43654"/>
                </a:cubicBezTo>
                <a:lnTo>
                  <a:pt x="5737" y="43654"/>
                </a:lnTo>
                <a:cubicBezTo>
                  <a:pt x="6030" y="43654"/>
                  <a:pt x="6267" y="43416"/>
                  <a:pt x="6267" y="43124"/>
                </a:cubicBezTo>
                <a:lnTo>
                  <a:pt x="6267" y="15986"/>
                </a:lnTo>
                <a:lnTo>
                  <a:pt x="11276" y="10027"/>
                </a:lnTo>
                <a:cubicBezTo>
                  <a:pt x="11465" y="9804"/>
                  <a:pt x="11435" y="9469"/>
                  <a:pt x="11211" y="9281"/>
                </a:cubicBezTo>
                <a:cubicBezTo>
                  <a:pt x="11112" y="9197"/>
                  <a:pt x="10991" y="9156"/>
                  <a:pt x="10870" y="9156"/>
                </a:cubicBezTo>
                <a:cubicBezTo>
                  <a:pt x="10718" y="9156"/>
                  <a:pt x="10568" y="9220"/>
                  <a:pt x="10463" y="9346"/>
                </a:cubicBezTo>
                <a:lnTo>
                  <a:pt x="6266" y="14337"/>
                </a:lnTo>
                <a:lnTo>
                  <a:pt x="6266" y="9920"/>
                </a:lnTo>
                <a:cubicBezTo>
                  <a:pt x="6385" y="9890"/>
                  <a:pt x="6491" y="9820"/>
                  <a:pt x="6563" y="9721"/>
                </a:cubicBezTo>
                <a:lnTo>
                  <a:pt x="11005" y="3616"/>
                </a:lnTo>
                <a:cubicBezTo>
                  <a:pt x="11176" y="3380"/>
                  <a:pt x="11123" y="3047"/>
                  <a:pt x="10887" y="2875"/>
                </a:cubicBezTo>
                <a:cubicBezTo>
                  <a:pt x="10793" y="2807"/>
                  <a:pt x="10683" y="2774"/>
                  <a:pt x="10575" y="2774"/>
                </a:cubicBezTo>
                <a:cubicBezTo>
                  <a:pt x="10411" y="2774"/>
                  <a:pt x="10250" y="2850"/>
                  <a:pt x="10146" y="2993"/>
                </a:cubicBezTo>
                <a:lnTo>
                  <a:pt x="6266" y="8326"/>
                </a:lnTo>
                <a:lnTo>
                  <a:pt x="6266" y="531"/>
                </a:lnTo>
                <a:cubicBezTo>
                  <a:pt x="6266" y="236"/>
                  <a:pt x="6030" y="0"/>
                  <a:pt x="573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0"/>
          <p:cNvSpPr/>
          <p:nvPr/>
        </p:nvSpPr>
        <p:spPr>
          <a:xfrm>
            <a:off x="5257667" y="3584249"/>
            <a:ext cx="59794" cy="59810"/>
          </a:xfrm>
          <a:custGeom>
            <a:avLst/>
            <a:gdLst/>
            <a:ahLst/>
            <a:cxnLst/>
            <a:rect l="l" t="t" r="r" b="b"/>
            <a:pathLst>
              <a:path w="3683" h="3684" extrusionOk="0">
                <a:moveTo>
                  <a:pt x="1841" y="0"/>
                </a:moveTo>
                <a:cubicBezTo>
                  <a:pt x="821" y="0"/>
                  <a:pt x="0" y="821"/>
                  <a:pt x="0" y="1841"/>
                </a:cubicBezTo>
                <a:lnTo>
                  <a:pt x="0" y="1843"/>
                </a:lnTo>
                <a:cubicBezTo>
                  <a:pt x="0" y="2863"/>
                  <a:pt x="821" y="3683"/>
                  <a:pt x="1841" y="3683"/>
                </a:cubicBezTo>
                <a:cubicBezTo>
                  <a:pt x="2860" y="3683"/>
                  <a:pt x="3683" y="2863"/>
                  <a:pt x="3683" y="1843"/>
                </a:cubicBezTo>
                <a:lnTo>
                  <a:pt x="3683" y="1841"/>
                </a:lnTo>
                <a:cubicBezTo>
                  <a:pt x="3683" y="821"/>
                  <a:pt x="2860" y="0"/>
                  <a:pt x="184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0"/>
          <p:cNvSpPr/>
          <p:nvPr/>
        </p:nvSpPr>
        <p:spPr>
          <a:xfrm>
            <a:off x="5150224" y="3475052"/>
            <a:ext cx="59810" cy="59826"/>
          </a:xfrm>
          <a:custGeom>
            <a:avLst/>
            <a:gdLst/>
            <a:ahLst/>
            <a:cxnLst/>
            <a:rect l="l" t="t" r="r" b="b"/>
            <a:pathLst>
              <a:path w="3684" h="3685" extrusionOk="0">
                <a:moveTo>
                  <a:pt x="1841" y="0"/>
                </a:moveTo>
                <a:cubicBezTo>
                  <a:pt x="822" y="0"/>
                  <a:pt x="1" y="821"/>
                  <a:pt x="1" y="1842"/>
                </a:cubicBezTo>
                <a:cubicBezTo>
                  <a:pt x="1" y="2862"/>
                  <a:pt x="822" y="3685"/>
                  <a:pt x="1841" y="3685"/>
                </a:cubicBezTo>
                <a:lnTo>
                  <a:pt x="1843" y="3685"/>
                </a:lnTo>
                <a:cubicBezTo>
                  <a:pt x="2863" y="3685"/>
                  <a:pt x="3684" y="2862"/>
                  <a:pt x="3684" y="1842"/>
                </a:cubicBezTo>
                <a:cubicBezTo>
                  <a:pt x="3684"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0"/>
          <p:cNvSpPr/>
          <p:nvPr/>
        </p:nvSpPr>
        <p:spPr>
          <a:xfrm>
            <a:off x="5257667" y="3475052"/>
            <a:ext cx="59794" cy="59826"/>
          </a:xfrm>
          <a:custGeom>
            <a:avLst/>
            <a:gdLst/>
            <a:ahLst/>
            <a:cxnLst/>
            <a:rect l="l" t="t" r="r" b="b"/>
            <a:pathLst>
              <a:path w="3683" h="3685" extrusionOk="0">
                <a:moveTo>
                  <a:pt x="1841" y="0"/>
                </a:moveTo>
                <a:cubicBezTo>
                  <a:pt x="821" y="0"/>
                  <a:pt x="0" y="821"/>
                  <a:pt x="0" y="1842"/>
                </a:cubicBezTo>
                <a:cubicBezTo>
                  <a:pt x="0" y="2862"/>
                  <a:pt x="821" y="3685"/>
                  <a:pt x="1841" y="3685"/>
                </a:cubicBezTo>
                <a:cubicBezTo>
                  <a:pt x="2860" y="3685"/>
                  <a:pt x="3683" y="2862"/>
                  <a:pt x="3683" y="1842"/>
                </a:cubicBezTo>
                <a:cubicBezTo>
                  <a:pt x="3683" y="821"/>
                  <a:pt x="2860" y="0"/>
                  <a:pt x="184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0"/>
          <p:cNvSpPr/>
          <p:nvPr/>
        </p:nvSpPr>
        <p:spPr>
          <a:xfrm>
            <a:off x="5042797" y="3475052"/>
            <a:ext cx="59842" cy="59826"/>
          </a:xfrm>
          <a:custGeom>
            <a:avLst/>
            <a:gdLst/>
            <a:ahLst/>
            <a:cxnLst/>
            <a:rect l="l" t="t" r="r" b="b"/>
            <a:pathLst>
              <a:path w="3686" h="3685" extrusionOk="0">
                <a:moveTo>
                  <a:pt x="1843" y="0"/>
                </a:moveTo>
                <a:cubicBezTo>
                  <a:pt x="822" y="0"/>
                  <a:pt x="1" y="821"/>
                  <a:pt x="1" y="1842"/>
                </a:cubicBezTo>
                <a:cubicBezTo>
                  <a:pt x="1" y="2862"/>
                  <a:pt x="822" y="3685"/>
                  <a:pt x="1843" y="3685"/>
                </a:cubicBezTo>
                <a:lnTo>
                  <a:pt x="1845" y="3685"/>
                </a:lnTo>
                <a:cubicBezTo>
                  <a:pt x="2865" y="3685"/>
                  <a:pt x="3685" y="2862"/>
                  <a:pt x="3685" y="1842"/>
                </a:cubicBezTo>
                <a:cubicBezTo>
                  <a:pt x="3685" y="821"/>
                  <a:pt x="2865" y="0"/>
                  <a:pt x="184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0"/>
          <p:cNvSpPr/>
          <p:nvPr/>
        </p:nvSpPr>
        <p:spPr>
          <a:xfrm>
            <a:off x="5042797" y="3584249"/>
            <a:ext cx="59842" cy="59810"/>
          </a:xfrm>
          <a:custGeom>
            <a:avLst/>
            <a:gdLst/>
            <a:ahLst/>
            <a:cxnLst/>
            <a:rect l="l" t="t" r="r" b="b"/>
            <a:pathLst>
              <a:path w="3686" h="3684" extrusionOk="0">
                <a:moveTo>
                  <a:pt x="1843" y="0"/>
                </a:moveTo>
                <a:cubicBezTo>
                  <a:pt x="822" y="0"/>
                  <a:pt x="1" y="821"/>
                  <a:pt x="1" y="1841"/>
                </a:cubicBezTo>
                <a:lnTo>
                  <a:pt x="1" y="1843"/>
                </a:lnTo>
                <a:cubicBezTo>
                  <a:pt x="1" y="2863"/>
                  <a:pt x="822" y="3683"/>
                  <a:pt x="1843" y="3683"/>
                </a:cubicBezTo>
                <a:lnTo>
                  <a:pt x="1845" y="3683"/>
                </a:lnTo>
                <a:cubicBezTo>
                  <a:pt x="2865" y="3683"/>
                  <a:pt x="3685" y="2863"/>
                  <a:pt x="3685" y="1843"/>
                </a:cubicBezTo>
                <a:lnTo>
                  <a:pt x="3685" y="1841"/>
                </a:lnTo>
                <a:cubicBezTo>
                  <a:pt x="3685" y="821"/>
                  <a:pt x="2865" y="0"/>
                  <a:pt x="184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0"/>
          <p:cNvSpPr/>
          <p:nvPr/>
        </p:nvSpPr>
        <p:spPr>
          <a:xfrm>
            <a:off x="5042797" y="3693429"/>
            <a:ext cx="59842" cy="59794"/>
          </a:xfrm>
          <a:custGeom>
            <a:avLst/>
            <a:gdLst/>
            <a:ahLst/>
            <a:cxnLst/>
            <a:rect l="l" t="t" r="r" b="b"/>
            <a:pathLst>
              <a:path w="3686" h="3683" extrusionOk="0">
                <a:moveTo>
                  <a:pt x="1843" y="0"/>
                </a:moveTo>
                <a:cubicBezTo>
                  <a:pt x="822" y="0"/>
                  <a:pt x="1" y="821"/>
                  <a:pt x="1" y="1841"/>
                </a:cubicBezTo>
                <a:lnTo>
                  <a:pt x="1" y="1842"/>
                </a:lnTo>
                <a:cubicBezTo>
                  <a:pt x="1" y="2862"/>
                  <a:pt x="822" y="3683"/>
                  <a:pt x="1843" y="3683"/>
                </a:cubicBezTo>
                <a:lnTo>
                  <a:pt x="1845" y="3683"/>
                </a:lnTo>
                <a:cubicBezTo>
                  <a:pt x="2865" y="3683"/>
                  <a:pt x="3685" y="2862"/>
                  <a:pt x="3685" y="1842"/>
                </a:cubicBezTo>
                <a:lnTo>
                  <a:pt x="3685" y="1841"/>
                </a:lnTo>
                <a:cubicBezTo>
                  <a:pt x="3685" y="821"/>
                  <a:pt x="2865" y="0"/>
                  <a:pt x="1845"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0"/>
          <p:cNvSpPr/>
          <p:nvPr/>
        </p:nvSpPr>
        <p:spPr>
          <a:xfrm>
            <a:off x="5150224" y="3693429"/>
            <a:ext cx="59810" cy="59794"/>
          </a:xfrm>
          <a:custGeom>
            <a:avLst/>
            <a:gdLst/>
            <a:ahLst/>
            <a:cxnLst/>
            <a:rect l="l" t="t" r="r" b="b"/>
            <a:pathLst>
              <a:path w="3684" h="3683" extrusionOk="0">
                <a:moveTo>
                  <a:pt x="1841" y="0"/>
                </a:moveTo>
                <a:cubicBezTo>
                  <a:pt x="822" y="0"/>
                  <a:pt x="1" y="821"/>
                  <a:pt x="1" y="1841"/>
                </a:cubicBezTo>
                <a:lnTo>
                  <a:pt x="1" y="1842"/>
                </a:lnTo>
                <a:cubicBezTo>
                  <a:pt x="1" y="2862"/>
                  <a:pt x="822" y="3683"/>
                  <a:pt x="1841" y="3683"/>
                </a:cubicBezTo>
                <a:lnTo>
                  <a:pt x="1843" y="3683"/>
                </a:lnTo>
                <a:cubicBezTo>
                  <a:pt x="2863" y="3683"/>
                  <a:pt x="3684" y="2862"/>
                  <a:pt x="3684" y="1842"/>
                </a:cubicBezTo>
                <a:lnTo>
                  <a:pt x="3684" y="1841"/>
                </a:lnTo>
                <a:cubicBezTo>
                  <a:pt x="3684" y="821"/>
                  <a:pt x="2863" y="0"/>
                  <a:pt x="1843"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0"/>
          <p:cNvSpPr/>
          <p:nvPr/>
        </p:nvSpPr>
        <p:spPr>
          <a:xfrm>
            <a:off x="5150224" y="3802593"/>
            <a:ext cx="59810" cy="59842"/>
          </a:xfrm>
          <a:custGeom>
            <a:avLst/>
            <a:gdLst/>
            <a:ahLst/>
            <a:cxnLst/>
            <a:rect l="l" t="t" r="r" b="b"/>
            <a:pathLst>
              <a:path w="3684" h="3686" extrusionOk="0">
                <a:moveTo>
                  <a:pt x="1841" y="1"/>
                </a:moveTo>
                <a:cubicBezTo>
                  <a:pt x="822" y="1"/>
                  <a:pt x="1" y="823"/>
                  <a:pt x="1" y="1843"/>
                </a:cubicBezTo>
                <a:cubicBezTo>
                  <a:pt x="1" y="2864"/>
                  <a:pt x="822" y="3685"/>
                  <a:pt x="1841" y="3685"/>
                </a:cubicBezTo>
                <a:lnTo>
                  <a:pt x="1843" y="3685"/>
                </a:lnTo>
                <a:cubicBezTo>
                  <a:pt x="2863" y="3685"/>
                  <a:pt x="3684" y="2864"/>
                  <a:pt x="3684" y="1843"/>
                </a:cubicBezTo>
                <a:cubicBezTo>
                  <a:pt x="3684" y="823"/>
                  <a:pt x="2863" y="1"/>
                  <a:pt x="1843"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F02B58A5-ACEA-EB73-A84F-974D0C00B238}"/>
              </a:ext>
            </a:extLst>
          </p:cNvPr>
          <p:cNvPicPr>
            <a:picLocks noChangeAspect="1"/>
          </p:cNvPicPr>
          <p:nvPr/>
        </p:nvPicPr>
        <p:blipFill>
          <a:blip r:embed="rId3"/>
          <a:stretch>
            <a:fillRect/>
          </a:stretch>
        </p:blipFill>
        <p:spPr>
          <a:xfrm>
            <a:off x="4870056" y="1836986"/>
            <a:ext cx="333375" cy="219075"/>
          </a:xfrm>
          <a:prstGeom prst="roundRect">
            <a:avLst>
              <a:gd name="adj" fmla="val 8594"/>
            </a:avLst>
          </a:prstGeom>
          <a:solidFill>
            <a:srgbClr val="FFFFFF">
              <a:shade val="85000"/>
            </a:srgbClr>
          </a:solidFill>
          <a:ln>
            <a:solidFill>
              <a:schemeClr val="tx1"/>
            </a:solidFill>
          </a:ln>
          <a:effectLst>
            <a:reflection blurRad="12700" stA="38000" endPos="28000" dist="5000" dir="5400000" sy="-100000" algn="bl" rotWithShape="0"/>
          </a:effectLst>
        </p:spPr>
      </p:pic>
      <p:pic>
        <p:nvPicPr>
          <p:cNvPr id="3" name="Picture 2">
            <a:extLst>
              <a:ext uri="{FF2B5EF4-FFF2-40B4-BE49-F238E27FC236}">
                <a16:creationId xmlns:a16="http://schemas.microsoft.com/office/drawing/2014/main" id="{95A17130-5BFF-D3D2-38C9-9E1ED467CED1}"/>
              </a:ext>
            </a:extLst>
          </p:cNvPr>
          <p:cNvPicPr>
            <a:picLocks noChangeAspect="1"/>
          </p:cNvPicPr>
          <p:nvPr/>
        </p:nvPicPr>
        <p:blipFill>
          <a:blip r:embed="rId4"/>
          <a:stretch>
            <a:fillRect/>
          </a:stretch>
        </p:blipFill>
        <p:spPr>
          <a:xfrm>
            <a:off x="2543259" y="2743120"/>
            <a:ext cx="333375" cy="219075"/>
          </a:xfrm>
          <a:prstGeom prst="roundRect">
            <a:avLst>
              <a:gd name="adj" fmla="val 8594"/>
            </a:avLst>
          </a:prstGeom>
          <a:solidFill>
            <a:srgbClr val="FFFFFF">
              <a:shade val="85000"/>
            </a:srgbClr>
          </a:solidFill>
          <a:ln>
            <a:solidFill>
              <a:schemeClr val="tx1"/>
            </a:solidFill>
          </a:ln>
          <a:effectLst>
            <a:reflection blurRad="12700" stA="38000" endPos="28000" dist="5000" dir="5400000" sy="-100000" algn="bl" rotWithShape="0"/>
          </a:effectLst>
        </p:spPr>
      </p:pic>
      <p:pic>
        <p:nvPicPr>
          <p:cNvPr id="4" name="Picture 3">
            <a:extLst>
              <a:ext uri="{FF2B5EF4-FFF2-40B4-BE49-F238E27FC236}">
                <a16:creationId xmlns:a16="http://schemas.microsoft.com/office/drawing/2014/main" id="{C7683A4A-2005-2FE4-00EF-3F89BB7DE492}"/>
              </a:ext>
            </a:extLst>
          </p:cNvPr>
          <p:cNvPicPr>
            <a:picLocks noChangeAspect="1"/>
          </p:cNvPicPr>
          <p:nvPr/>
        </p:nvPicPr>
        <p:blipFill>
          <a:blip r:embed="rId5"/>
          <a:stretch>
            <a:fillRect/>
          </a:stretch>
        </p:blipFill>
        <p:spPr>
          <a:xfrm>
            <a:off x="7657749" y="2743340"/>
            <a:ext cx="333375" cy="219075"/>
          </a:xfrm>
          <a:prstGeom prst="roundRect">
            <a:avLst>
              <a:gd name="adj" fmla="val 8594"/>
            </a:avLst>
          </a:prstGeom>
          <a:solidFill>
            <a:srgbClr val="FFFFFF">
              <a:shade val="85000"/>
            </a:srgbClr>
          </a:solidFill>
          <a:ln>
            <a:solidFill>
              <a:schemeClr val="tx1"/>
            </a:solidFill>
          </a:ln>
          <a:effectLst>
            <a:reflection blurRad="12700" stA="38000" endPos="28000" dist="5000" dir="5400000" sy="-100000" algn="bl" rotWithShape="0"/>
          </a:effectLst>
        </p:spPr>
      </p:pic>
      <p:sp>
        <p:nvSpPr>
          <p:cNvPr id="9" name="TextBox 8">
            <a:extLst>
              <a:ext uri="{FF2B5EF4-FFF2-40B4-BE49-F238E27FC236}">
                <a16:creationId xmlns:a16="http://schemas.microsoft.com/office/drawing/2014/main" id="{E87F989A-97CD-4A61-30D8-4348F8E60916}"/>
              </a:ext>
            </a:extLst>
          </p:cNvPr>
          <p:cNvSpPr txBox="1"/>
          <p:nvPr/>
        </p:nvSpPr>
        <p:spPr>
          <a:xfrm>
            <a:off x="7824437" y="4865534"/>
            <a:ext cx="1766281" cy="276999"/>
          </a:xfrm>
          <a:prstGeom prst="rect">
            <a:avLst/>
          </a:prstGeom>
          <a:noFill/>
        </p:spPr>
        <p:txBody>
          <a:bodyPr wrap="square" rtlCol="0">
            <a:spAutoFit/>
          </a:bodyPr>
          <a:lstStyle/>
          <a:p>
            <a:r>
              <a:rPr lang="en-IN" sz="1200" dirty="0">
                <a:latin typeface="Garamond" panose="02020404030301010803" pitchFamily="18" charset="0"/>
              </a:rPr>
              <a:t>Source: UN 2018</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58"/>
                                        </p:tgtEl>
                                        <p:attrNameLst>
                                          <p:attrName>style.visibility</p:attrName>
                                        </p:attrNameLst>
                                      </p:cBhvr>
                                      <p:to>
                                        <p:strVal val="visible"/>
                                      </p:to>
                                    </p:set>
                                    <p:animEffect transition="in" filter="wheel(1)">
                                      <p:cBhvr>
                                        <p:cTn id="7" dur="2000"/>
                                        <p:tgtEl>
                                          <p:spTgt spid="358"/>
                                        </p:tgtEl>
                                      </p:cBhvr>
                                    </p:animEffect>
                                  </p:childTnLst>
                                </p:cTn>
                              </p:par>
                              <p:par>
                                <p:cTn id="8" presetID="21" presetClass="entr" presetSubtype="1"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357">
                                            <p:txEl>
                                              <p:pRg st="0" end="0"/>
                                            </p:txEl>
                                          </p:spTgt>
                                        </p:tgtEl>
                                        <p:attrNameLst>
                                          <p:attrName>style.visibility</p:attrName>
                                        </p:attrNameLst>
                                      </p:cBhvr>
                                      <p:to>
                                        <p:strVal val="visible"/>
                                      </p:to>
                                    </p:set>
                                    <p:animEffect transition="in" filter="circle(in)">
                                      <p:cBhvr>
                                        <p:cTn id="13" dur="2000"/>
                                        <p:tgtEl>
                                          <p:spTgt spid="357">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1" presetClass="entr" presetSubtype="0" fill="hold" grpId="0" nodeType="clickEffect">
                                  <p:stCondLst>
                                    <p:cond delay="0"/>
                                  </p:stCondLst>
                                  <p:childTnLst>
                                    <p:set>
                                      <p:cBhvr>
                                        <p:cTn id="17" dur="1" fill="hold">
                                          <p:stCondLst>
                                            <p:cond delay="0"/>
                                          </p:stCondLst>
                                        </p:cTn>
                                        <p:tgtEl>
                                          <p:spTgt spid="353"/>
                                        </p:tgtEl>
                                        <p:attrNameLst>
                                          <p:attrName>style.visibility</p:attrName>
                                        </p:attrNameLst>
                                      </p:cBhvr>
                                      <p:to>
                                        <p:strVal val="visible"/>
                                      </p:to>
                                    </p:set>
                                    <p:anim calcmode="lin" valueType="num">
                                      <p:cBhvr>
                                        <p:cTn id="18" dur="1000" fill="hold"/>
                                        <p:tgtEl>
                                          <p:spTgt spid="353"/>
                                        </p:tgtEl>
                                        <p:attrNameLst>
                                          <p:attrName>ppt_w</p:attrName>
                                        </p:attrNameLst>
                                      </p:cBhvr>
                                      <p:tavLst>
                                        <p:tav tm="0">
                                          <p:val>
                                            <p:fltVal val="0"/>
                                          </p:val>
                                        </p:tav>
                                        <p:tav tm="100000">
                                          <p:val>
                                            <p:strVal val="#ppt_w"/>
                                          </p:val>
                                        </p:tav>
                                      </p:tavLst>
                                    </p:anim>
                                    <p:anim calcmode="lin" valueType="num">
                                      <p:cBhvr>
                                        <p:cTn id="19" dur="1000" fill="hold"/>
                                        <p:tgtEl>
                                          <p:spTgt spid="353"/>
                                        </p:tgtEl>
                                        <p:attrNameLst>
                                          <p:attrName>ppt_h</p:attrName>
                                        </p:attrNameLst>
                                      </p:cBhvr>
                                      <p:tavLst>
                                        <p:tav tm="0">
                                          <p:val>
                                            <p:fltVal val="0"/>
                                          </p:val>
                                        </p:tav>
                                        <p:tav tm="100000">
                                          <p:val>
                                            <p:strVal val="#ppt_h"/>
                                          </p:val>
                                        </p:tav>
                                      </p:tavLst>
                                    </p:anim>
                                    <p:anim calcmode="lin" valueType="num">
                                      <p:cBhvr>
                                        <p:cTn id="20" dur="1000" fill="hold"/>
                                        <p:tgtEl>
                                          <p:spTgt spid="353"/>
                                        </p:tgtEl>
                                        <p:attrNameLst>
                                          <p:attrName>style.rotation</p:attrName>
                                        </p:attrNameLst>
                                      </p:cBhvr>
                                      <p:tavLst>
                                        <p:tav tm="0">
                                          <p:val>
                                            <p:fltVal val="90"/>
                                          </p:val>
                                        </p:tav>
                                        <p:tav tm="100000">
                                          <p:val>
                                            <p:fltVal val="0"/>
                                          </p:val>
                                        </p:tav>
                                      </p:tavLst>
                                    </p:anim>
                                    <p:animEffect transition="in" filter="fade">
                                      <p:cBhvr>
                                        <p:cTn id="21" dur="1000"/>
                                        <p:tgtEl>
                                          <p:spTgt spid="353"/>
                                        </p:tgtEl>
                                      </p:cBhvr>
                                    </p:animEffect>
                                  </p:childTnLst>
                                </p:cTn>
                              </p:par>
                              <p:par>
                                <p:cTn id="22" presetID="10" presetClass="entr" presetSubtype="0" fill="hold"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54">
                                            <p:txEl>
                                              <p:pRg st="0" end="0"/>
                                            </p:txEl>
                                          </p:spTgt>
                                        </p:tgtEl>
                                        <p:attrNameLst>
                                          <p:attrName>style.visibility</p:attrName>
                                        </p:attrNameLst>
                                      </p:cBhvr>
                                      <p:to>
                                        <p:strVal val="visible"/>
                                      </p:to>
                                    </p:set>
                                    <p:animEffect transition="in" filter="fade">
                                      <p:cBhvr>
                                        <p:cTn id="27" dur="500"/>
                                        <p:tgtEl>
                                          <p:spTgt spid="354">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5" presetClass="entr" presetSubtype="0" fill="hold" grpId="0" nodeType="clickEffect">
                                  <p:stCondLst>
                                    <p:cond delay="0"/>
                                  </p:stCondLst>
                                  <p:childTnLst>
                                    <p:set>
                                      <p:cBhvr>
                                        <p:cTn id="31" dur="1" fill="hold">
                                          <p:stCondLst>
                                            <p:cond delay="0"/>
                                          </p:stCondLst>
                                        </p:cTn>
                                        <p:tgtEl>
                                          <p:spTgt spid="356"/>
                                        </p:tgtEl>
                                        <p:attrNameLst>
                                          <p:attrName>style.visibility</p:attrName>
                                        </p:attrNameLst>
                                      </p:cBhvr>
                                      <p:to>
                                        <p:strVal val="visible"/>
                                      </p:to>
                                    </p:set>
                                    <p:animEffect transition="in" filter="fade">
                                      <p:cBhvr>
                                        <p:cTn id="32" dur="2000"/>
                                        <p:tgtEl>
                                          <p:spTgt spid="356"/>
                                        </p:tgtEl>
                                      </p:cBhvr>
                                    </p:animEffect>
                                    <p:anim calcmode="lin" valueType="num">
                                      <p:cBhvr>
                                        <p:cTn id="33" dur="2000" fill="hold"/>
                                        <p:tgtEl>
                                          <p:spTgt spid="356"/>
                                        </p:tgtEl>
                                        <p:attrNameLst>
                                          <p:attrName>ppt_w</p:attrName>
                                        </p:attrNameLst>
                                      </p:cBhvr>
                                      <p:tavLst>
                                        <p:tav tm="0" fmla="#ppt_w*sin(2.5*pi*$)">
                                          <p:val>
                                            <p:fltVal val="0"/>
                                          </p:val>
                                        </p:tav>
                                        <p:tav tm="100000">
                                          <p:val>
                                            <p:fltVal val="1"/>
                                          </p:val>
                                        </p:tav>
                                      </p:tavLst>
                                    </p:anim>
                                    <p:anim calcmode="lin" valueType="num">
                                      <p:cBhvr>
                                        <p:cTn id="34" dur="2000" fill="hold"/>
                                        <p:tgtEl>
                                          <p:spTgt spid="356"/>
                                        </p:tgtEl>
                                        <p:attrNameLst>
                                          <p:attrName>ppt_h</p:attrName>
                                        </p:attrNameLst>
                                      </p:cBhvr>
                                      <p:tavLst>
                                        <p:tav tm="0">
                                          <p:val>
                                            <p:strVal val="#ppt_h"/>
                                          </p:val>
                                        </p:tav>
                                        <p:tav tm="100000">
                                          <p:val>
                                            <p:strVal val="#ppt_h"/>
                                          </p:val>
                                        </p:tav>
                                      </p:tavLst>
                                    </p:anim>
                                  </p:childTnLst>
                                </p:cTn>
                              </p:par>
                              <p:par>
                                <p:cTn id="35" presetID="2" presetClass="entr" presetSubtype="4" fill="hold" nodeType="with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additive="base">
                                        <p:cTn id="37" dur="500" fill="hold"/>
                                        <p:tgtEl>
                                          <p:spTgt spid="4"/>
                                        </p:tgtEl>
                                        <p:attrNameLst>
                                          <p:attrName>ppt_x</p:attrName>
                                        </p:attrNameLst>
                                      </p:cBhvr>
                                      <p:tavLst>
                                        <p:tav tm="0">
                                          <p:val>
                                            <p:strVal val="#ppt_x"/>
                                          </p:val>
                                        </p:tav>
                                        <p:tav tm="100000">
                                          <p:val>
                                            <p:strVal val="#ppt_x"/>
                                          </p:val>
                                        </p:tav>
                                      </p:tavLst>
                                    </p:anim>
                                    <p:anim calcmode="lin" valueType="num">
                                      <p:cBhvr additive="base">
                                        <p:cTn id="38" dur="500" fill="hold"/>
                                        <p:tgtEl>
                                          <p:spTgt spid="4"/>
                                        </p:tgtEl>
                                        <p:attrNameLst>
                                          <p:attrName>ppt_y</p:attrName>
                                        </p:attrNameLst>
                                      </p:cBhvr>
                                      <p:tavLst>
                                        <p:tav tm="0">
                                          <p:val>
                                            <p:strVal val="1+#ppt_h/2"/>
                                          </p:val>
                                        </p:tav>
                                        <p:tav tm="100000">
                                          <p:val>
                                            <p:strVal val="#ppt_y"/>
                                          </p:val>
                                        </p:tav>
                                      </p:tavLst>
                                    </p:anim>
                                  </p:childTnLst>
                                </p:cTn>
                              </p:par>
                              <p:par>
                                <p:cTn id="39" presetID="53" presetClass="entr" presetSubtype="16" fill="hold" grpId="0" nodeType="withEffect">
                                  <p:stCondLst>
                                    <p:cond delay="0"/>
                                  </p:stCondLst>
                                  <p:childTnLst>
                                    <p:set>
                                      <p:cBhvr>
                                        <p:cTn id="40" dur="1" fill="hold">
                                          <p:stCondLst>
                                            <p:cond delay="0"/>
                                          </p:stCondLst>
                                        </p:cTn>
                                        <p:tgtEl>
                                          <p:spTgt spid="355">
                                            <p:txEl>
                                              <p:pRg st="0" end="0"/>
                                            </p:txEl>
                                          </p:spTgt>
                                        </p:tgtEl>
                                        <p:attrNameLst>
                                          <p:attrName>style.visibility</p:attrName>
                                        </p:attrNameLst>
                                      </p:cBhvr>
                                      <p:to>
                                        <p:strVal val="visible"/>
                                      </p:to>
                                    </p:set>
                                    <p:anim calcmode="lin" valueType="num">
                                      <p:cBhvr>
                                        <p:cTn id="41" dur="500" fill="hold"/>
                                        <p:tgtEl>
                                          <p:spTgt spid="355">
                                            <p:txEl>
                                              <p:pRg st="0" end="0"/>
                                            </p:txEl>
                                          </p:spTgt>
                                        </p:tgtEl>
                                        <p:attrNameLst>
                                          <p:attrName>ppt_w</p:attrName>
                                        </p:attrNameLst>
                                      </p:cBhvr>
                                      <p:tavLst>
                                        <p:tav tm="0">
                                          <p:val>
                                            <p:fltVal val="0"/>
                                          </p:val>
                                        </p:tav>
                                        <p:tav tm="100000">
                                          <p:val>
                                            <p:strVal val="#ppt_w"/>
                                          </p:val>
                                        </p:tav>
                                      </p:tavLst>
                                    </p:anim>
                                    <p:anim calcmode="lin" valueType="num">
                                      <p:cBhvr>
                                        <p:cTn id="42" dur="500" fill="hold"/>
                                        <p:tgtEl>
                                          <p:spTgt spid="355">
                                            <p:txEl>
                                              <p:pRg st="0" end="0"/>
                                            </p:txEl>
                                          </p:spTgt>
                                        </p:tgtEl>
                                        <p:attrNameLst>
                                          <p:attrName>ppt_h</p:attrName>
                                        </p:attrNameLst>
                                      </p:cBhvr>
                                      <p:tavLst>
                                        <p:tav tm="0">
                                          <p:val>
                                            <p:fltVal val="0"/>
                                          </p:val>
                                        </p:tav>
                                        <p:tav tm="100000">
                                          <p:val>
                                            <p:strVal val="#ppt_h"/>
                                          </p:val>
                                        </p:tav>
                                      </p:tavLst>
                                    </p:anim>
                                    <p:animEffect transition="in" filter="fade">
                                      <p:cBhvr>
                                        <p:cTn id="43" dur="500"/>
                                        <p:tgtEl>
                                          <p:spTgt spid="35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3" grpId="0"/>
      <p:bldP spid="354" grpId="0" build="p"/>
      <p:bldP spid="355" grpId="0" build="p"/>
      <p:bldP spid="356" grpId="0"/>
      <p:bldP spid="357" grpId="0" build="p"/>
      <p:bldP spid="35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DACDB-9B86-200C-F8F8-D45A3ECE7F8A}"/>
              </a:ext>
            </a:extLst>
          </p:cNvPr>
          <p:cNvSpPr>
            <a:spLocks noGrp="1"/>
          </p:cNvSpPr>
          <p:nvPr>
            <p:ph type="ctrTitle"/>
          </p:nvPr>
        </p:nvSpPr>
        <p:spPr>
          <a:xfrm>
            <a:off x="295392" y="443132"/>
            <a:ext cx="6013968" cy="601743"/>
          </a:xfrm>
        </p:spPr>
        <p:txBody>
          <a:bodyPr/>
          <a:lstStyle/>
          <a:p>
            <a:r>
              <a:rPr lang="en-IN" dirty="0"/>
              <a:t>Problems in Urban Areas:</a:t>
            </a:r>
          </a:p>
        </p:txBody>
      </p:sp>
      <p:sp>
        <p:nvSpPr>
          <p:cNvPr id="3" name="Subtitle 2">
            <a:extLst>
              <a:ext uri="{FF2B5EF4-FFF2-40B4-BE49-F238E27FC236}">
                <a16:creationId xmlns:a16="http://schemas.microsoft.com/office/drawing/2014/main" id="{0A12B66E-61A0-0378-A797-28399ACC984F}"/>
              </a:ext>
            </a:extLst>
          </p:cNvPr>
          <p:cNvSpPr>
            <a:spLocks noGrp="1"/>
          </p:cNvSpPr>
          <p:nvPr>
            <p:ph type="subTitle" idx="1"/>
          </p:nvPr>
        </p:nvSpPr>
        <p:spPr>
          <a:xfrm>
            <a:off x="295391" y="2571750"/>
            <a:ext cx="5795919" cy="2473329"/>
          </a:xfrm>
        </p:spPr>
        <p:txBody>
          <a:bodyPr/>
          <a:lstStyle/>
          <a:p>
            <a:pPr algn="l" fontAlgn="base">
              <a:buFont typeface="Arial" panose="020B0604020202020204" pitchFamily="34" charset="0"/>
              <a:buChar char="•"/>
            </a:pPr>
            <a:r>
              <a:rPr lang="en-US" b="1" i="0" dirty="0">
                <a:effectLst/>
                <a:latin typeface="Garamond" panose="02020404030301010803" pitchFamily="18" charset="0"/>
              </a:rPr>
              <a:t>HIGH POPULATION DENSITY</a:t>
            </a:r>
            <a:endParaRPr lang="en-US" b="0" i="0" dirty="0">
              <a:effectLst/>
              <a:latin typeface="Garamond" panose="02020404030301010803" pitchFamily="18" charset="0"/>
            </a:endParaRPr>
          </a:p>
          <a:p>
            <a:pPr algn="l" fontAlgn="base"/>
            <a:r>
              <a:rPr lang="en-US" b="0" i="0" dirty="0">
                <a:effectLst/>
                <a:latin typeface="Garamond" panose="02020404030301010803" pitchFamily="18" charset="0"/>
              </a:rPr>
              <a:t>	This problem of high population density is caused due to the heavy rate of migration from rural areas. The rapid population growth has led to an acute shortage of dwelling units which resulted to; overcrowding, traffic congestion, pollution, housing shortages (slums) ,unemployment, and poor sanitation which has become pervasive and indeed high crime rate.</a:t>
            </a:r>
          </a:p>
          <a:p>
            <a:pPr algn="l" fontAlgn="base"/>
            <a:endParaRPr lang="en-US" b="0" i="0" dirty="0">
              <a:effectLst/>
              <a:latin typeface="Garamond" panose="02020404030301010803" pitchFamily="18" charset="0"/>
            </a:endParaRPr>
          </a:p>
          <a:p>
            <a:pPr algn="l" fontAlgn="base"/>
            <a:endParaRPr lang="en-US" dirty="0">
              <a:latin typeface="Garamond" panose="02020404030301010803" pitchFamily="18" charset="0"/>
            </a:endParaRPr>
          </a:p>
          <a:p>
            <a:pPr fontAlgn="base">
              <a:buFont typeface="Arial" panose="020B0604020202020204" pitchFamily="34" charset="0"/>
              <a:buChar char="•"/>
            </a:pPr>
            <a:r>
              <a:rPr lang="en-US" b="1" dirty="0">
                <a:latin typeface="Garamond" panose="02020404030301010803" pitchFamily="18" charset="0"/>
              </a:rPr>
              <a:t>INADEQUATE INFRASTRUCTURES</a:t>
            </a:r>
          </a:p>
          <a:p>
            <a:pPr algn="l" fontAlgn="base"/>
            <a:r>
              <a:rPr lang="en-US" b="0" i="0" dirty="0">
                <a:effectLst/>
                <a:latin typeface="Source Serif Pro" panose="02040603050405020204" pitchFamily="18" charset="0"/>
              </a:rPr>
              <a:t> 	 </a:t>
            </a:r>
            <a:r>
              <a:rPr lang="en-US" dirty="0">
                <a:latin typeface="Garamond" panose="02020404030301010803" pitchFamily="18" charset="0"/>
              </a:rPr>
              <a:t>One major serious aspect of the urban problem is the poor state of the infrastructures. Some developing countries are still faced with bad road network, lack of power supply, inadequate water supply and basic amenities.</a:t>
            </a:r>
          </a:p>
          <a:p>
            <a:pPr algn="l" fontAlgn="base"/>
            <a:endParaRPr lang="en-US" b="0" i="0" dirty="0">
              <a:effectLst/>
              <a:latin typeface="Garamond" panose="02020404030301010803" pitchFamily="18" charset="0"/>
            </a:endParaRPr>
          </a:p>
          <a:p>
            <a:pPr marL="152400" indent="0"/>
            <a:endParaRPr lang="en-IN" dirty="0"/>
          </a:p>
        </p:txBody>
      </p:sp>
      <p:pic>
        <p:nvPicPr>
          <p:cNvPr id="5" name="Picture 4">
            <a:extLst>
              <a:ext uri="{FF2B5EF4-FFF2-40B4-BE49-F238E27FC236}">
                <a16:creationId xmlns:a16="http://schemas.microsoft.com/office/drawing/2014/main" id="{05A41810-8122-0FC9-ACA4-380602196CA4}"/>
              </a:ext>
            </a:extLst>
          </p:cNvPr>
          <p:cNvPicPr>
            <a:picLocks noChangeAspect="1"/>
          </p:cNvPicPr>
          <p:nvPr/>
        </p:nvPicPr>
        <p:blipFill>
          <a:blip r:embed="rId2"/>
          <a:stretch>
            <a:fillRect/>
          </a:stretch>
        </p:blipFill>
        <p:spPr>
          <a:xfrm>
            <a:off x="6198932" y="2806042"/>
            <a:ext cx="2807326" cy="1674003"/>
          </a:xfrm>
          <a:prstGeom prst="rect">
            <a:avLst/>
          </a:prstGeom>
          <a:ln>
            <a:solidFill>
              <a:schemeClr val="tx1"/>
            </a:solid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8580B302-4D44-FBE6-8570-65254E8199B3}"/>
              </a:ext>
            </a:extLst>
          </p:cNvPr>
          <p:cNvPicPr>
            <a:picLocks noChangeAspect="1"/>
          </p:cNvPicPr>
          <p:nvPr/>
        </p:nvPicPr>
        <p:blipFill>
          <a:blip r:embed="rId3"/>
          <a:stretch>
            <a:fillRect/>
          </a:stretch>
        </p:blipFill>
        <p:spPr>
          <a:xfrm>
            <a:off x="265515" y="2806042"/>
            <a:ext cx="2837201" cy="1672358"/>
          </a:xfrm>
          <a:prstGeom prst="rect">
            <a:avLst/>
          </a:prstGeom>
          <a:ln>
            <a:solidFill>
              <a:schemeClr val="tx1"/>
            </a:solid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506BBA7F-7467-0C0C-8030-E40A418F6561}"/>
              </a:ext>
            </a:extLst>
          </p:cNvPr>
          <p:cNvPicPr>
            <a:picLocks noChangeAspect="1"/>
          </p:cNvPicPr>
          <p:nvPr/>
        </p:nvPicPr>
        <p:blipFill>
          <a:blip r:embed="rId4"/>
          <a:stretch>
            <a:fillRect/>
          </a:stretch>
        </p:blipFill>
        <p:spPr>
          <a:xfrm>
            <a:off x="3210339" y="2806042"/>
            <a:ext cx="2837200" cy="1674003"/>
          </a:xfrm>
          <a:prstGeom prst="rect">
            <a:avLst/>
          </a:prstGeom>
          <a:ln>
            <a:solidFill>
              <a:schemeClr val="tx1"/>
            </a:solid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2E62C227-A179-1D40-4643-44A8FF28A720}"/>
              </a:ext>
            </a:extLst>
          </p:cNvPr>
          <p:cNvSpPr txBox="1"/>
          <p:nvPr/>
        </p:nvSpPr>
        <p:spPr>
          <a:xfrm>
            <a:off x="295390" y="1044875"/>
            <a:ext cx="5669311" cy="1600438"/>
          </a:xfrm>
          <a:prstGeom prst="rect">
            <a:avLst/>
          </a:prstGeom>
          <a:noFill/>
        </p:spPr>
        <p:txBody>
          <a:bodyPr wrap="square" rtlCol="0">
            <a:spAutoFit/>
          </a:bodyPr>
          <a:lstStyle/>
          <a:p>
            <a:r>
              <a:rPr lang="en-US" sz="1400" dirty="0">
                <a:latin typeface="Garamond" panose="02020404030301010803" pitchFamily="18" charset="0"/>
              </a:rPr>
              <a:t>People flock to cities to avail of employment opportunities and civic amenities. Since most cities in developing countries are unplanned, it creates severe congestion. Shortage of housing, unemployment, vertical expansion and growth of slums are characteristic features of modern cities of developing countries. In many cities an increasing proportion of the population lives in substandard housing, e.g. slums.</a:t>
            </a:r>
          </a:p>
          <a:p>
            <a:endParaRPr lang="en-IN" dirty="0"/>
          </a:p>
        </p:txBody>
      </p:sp>
    </p:spTree>
    <p:extLst>
      <p:ext uri="{BB962C8B-B14F-4D97-AF65-F5344CB8AC3E}">
        <p14:creationId xmlns:p14="http://schemas.microsoft.com/office/powerpoint/2010/main" val="34409282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0" presetClass="path" presetSubtype="0" accel="50000" decel="50000" fill="hold" nodeType="clickEffect">
                                  <p:stCondLst>
                                    <p:cond delay="0"/>
                                  </p:stCondLst>
                                  <p:childTnLst>
                                    <p:animMotion origin="layout" path="M 2.22222E-6 -0.00185 C 0.05555 0.02994 0.11128 0.06204 0.221 -0.02222 C 0.33055 -0.10617 0.49357 -0.30586 0.65764 -0.50493 " pathEditMode="relative" rAng="0" ptsTypes="AAA">
                                      <p:cBhvr>
                                        <p:cTn id="11" dur="2000" fill="hold"/>
                                        <p:tgtEl>
                                          <p:spTgt spid="7"/>
                                        </p:tgtEl>
                                        <p:attrNameLst>
                                          <p:attrName>ppt_x</p:attrName>
                                          <p:attrName>ppt_y</p:attrName>
                                        </p:attrNameLst>
                                      </p:cBhvr>
                                      <p:rCtr x="32882" y="-23488"/>
                                    </p:animMotion>
                                  </p:childTnLst>
                                </p:cTn>
                              </p:par>
                              <p:par>
                                <p:cTn id="12" presetID="0" presetClass="path" presetSubtype="0" accel="50000" decel="50000" fill="hold" nodeType="withEffect">
                                  <p:stCondLst>
                                    <p:cond delay="0"/>
                                  </p:stCondLst>
                                  <p:childTnLst>
                                    <p:animMotion origin="layout" path="M 3.61111E-6 -3.33333E-6 L 0.10399 -0.02469 C 0.16007 -0.06142 0.24809 -0.14012 0.3368 -0.21821 " pathEditMode="relative" rAng="0" ptsTypes="AAA">
                                      <p:cBhvr>
                                        <p:cTn id="13" dur="2000" fill="hold"/>
                                        <p:tgtEl>
                                          <p:spTgt spid="9"/>
                                        </p:tgtEl>
                                        <p:attrNameLst>
                                          <p:attrName>ppt_x</p:attrName>
                                          <p:attrName>ppt_y</p:attrName>
                                        </p:attrNameLst>
                                      </p:cBhvr>
                                      <p:rCtr x="16840" y="-10926"/>
                                    </p:animMotion>
                                  </p:childTnLst>
                                </p:cTn>
                              </p:par>
                              <p:par>
                                <p:cTn id="14" presetID="0" presetClass="path" presetSubtype="0" accel="50000" decel="50000" fill="hold" nodeType="withEffect">
                                  <p:stCondLst>
                                    <p:cond delay="0"/>
                                  </p:stCondLst>
                                  <p:childTnLst>
                                    <p:animMotion origin="layout" path="M -0.04965 -0.00771 L 0.00938 0.0679 " pathEditMode="relative" rAng="0" ptsTypes="AA">
                                      <p:cBhvr>
                                        <p:cTn id="15" dur="2000" fill="hold"/>
                                        <p:tgtEl>
                                          <p:spTgt spid="5"/>
                                        </p:tgtEl>
                                        <p:attrNameLst>
                                          <p:attrName>ppt_x</p:attrName>
                                          <p:attrName>ppt_y</p:attrName>
                                        </p:attrNameLst>
                                      </p:cBhvr>
                                      <p:rCtr x="2951" y="3765"/>
                                    </p:animMotion>
                                  </p:childTnLst>
                                </p:cTn>
                              </p:par>
                              <p:par>
                                <p:cTn id="16" presetID="6" presetClass="emph" presetSubtype="0" fill="hold" nodeType="withEffect">
                                  <p:stCondLst>
                                    <p:cond delay="0"/>
                                  </p:stCondLst>
                                  <p:childTnLst>
                                    <p:animScale>
                                      <p:cBhvr>
                                        <p:cTn id="17" dur="1000" fill="hold"/>
                                        <p:tgtEl>
                                          <p:spTgt spid="5"/>
                                        </p:tgtEl>
                                      </p:cBhvr>
                                      <p:by x="75000" y="75000"/>
                                    </p:animScale>
                                  </p:childTnLst>
                                </p:cTn>
                              </p:par>
                              <p:par>
                                <p:cTn id="18" presetID="6" presetClass="emph" presetSubtype="0" fill="hold" nodeType="withEffect">
                                  <p:stCondLst>
                                    <p:cond delay="0"/>
                                  </p:stCondLst>
                                  <p:childTnLst>
                                    <p:animScale>
                                      <p:cBhvr>
                                        <p:cTn id="19" dur="1000" fill="hold"/>
                                        <p:tgtEl>
                                          <p:spTgt spid="9"/>
                                        </p:tgtEl>
                                      </p:cBhvr>
                                      <p:by x="75000" y="75000"/>
                                    </p:animScale>
                                  </p:childTnLst>
                                </p:cTn>
                              </p:par>
                              <p:par>
                                <p:cTn id="20" presetID="6" presetClass="emph" presetSubtype="0" fill="hold" nodeType="withEffect">
                                  <p:stCondLst>
                                    <p:cond delay="0"/>
                                  </p:stCondLst>
                                  <p:childTnLst>
                                    <p:animScale>
                                      <p:cBhvr>
                                        <p:cTn id="21" dur="1000" fill="hold"/>
                                        <p:tgtEl>
                                          <p:spTgt spid="7"/>
                                        </p:tgtEl>
                                      </p:cBhvr>
                                      <p:by x="75000" y="75000"/>
                                    </p:animScale>
                                  </p:childTnLst>
                                </p:cTn>
                              </p:par>
                            </p:childTnLst>
                          </p:cTn>
                        </p:par>
                        <p:par>
                          <p:cTn id="22" fill="hold">
                            <p:stCondLst>
                              <p:cond delay="2000"/>
                            </p:stCondLst>
                            <p:childTnLst>
                              <p:par>
                                <p:cTn id="23" presetID="2" presetClass="entr" presetSubtype="4" fill="hold" grpId="0" nodeType="after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 calcmode="lin" valueType="num">
                                      <p:cBhvr additive="base">
                                        <p:cTn id="2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additive="base">
                                        <p:cTn id="3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 calcmode="lin" valueType="num">
                                      <p:cBhvr additive="base">
                                        <p:cTn id="3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22"/>
          <p:cNvSpPr/>
          <p:nvPr/>
        </p:nvSpPr>
        <p:spPr>
          <a:xfrm>
            <a:off x="2227749" y="4583328"/>
            <a:ext cx="854242" cy="608617"/>
          </a:xfrm>
          <a:custGeom>
            <a:avLst/>
            <a:gdLst/>
            <a:ahLst/>
            <a:cxnLst/>
            <a:rect l="l" t="t" r="r" b="b"/>
            <a:pathLst>
              <a:path w="40016" h="28510" extrusionOk="0">
                <a:moveTo>
                  <a:pt x="17075" y="1"/>
                </a:moveTo>
                <a:cubicBezTo>
                  <a:pt x="16745" y="1"/>
                  <a:pt x="16414" y="16"/>
                  <a:pt x="16083" y="47"/>
                </a:cubicBezTo>
                <a:cubicBezTo>
                  <a:pt x="11480" y="461"/>
                  <a:pt x="7818" y="3709"/>
                  <a:pt x="6651" y="7912"/>
                </a:cubicBezTo>
                <a:cubicBezTo>
                  <a:pt x="6442" y="8678"/>
                  <a:pt x="5780" y="9234"/>
                  <a:pt x="4990" y="9310"/>
                </a:cubicBezTo>
                <a:cubicBezTo>
                  <a:pt x="4691" y="9340"/>
                  <a:pt x="4395" y="9394"/>
                  <a:pt x="4104" y="9473"/>
                </a:cubicBezTo>
                <a:cubicBezTo>
                  <a:pt x="1821" y="10090"/>
                  <a:pt x="158" y="12164"/>
                  <a:pt x="64" y="14526"/>
                </a:cubicBezTo>
                <a:cubicBezTo>
                  <a:pt x="1" y="15978"/>
                  <a:pt x="518" y="17396"/>
                  <a:pt x="1501" y="18467"/>
                </a:cubicBezTo>
                <a:cubicBezTo>
                  <a:pt x="2075" y="19093"/>
                  <a:pt x="2320" y="19942"/>
                  <a:pt x="2124" y="20765"/>
                </a:cubicBezTo>
                <a:cubicBezTo>
                  <a:pt x="1761" y="22307"/>
                  <a:pt x="1703" y="23910"/>
                  <a:pt x="1960" y="25477"/>
                </a:cubicBezTo>
                <a:cubicBezTo>
                  <a:pt x="2130" y="26526"/>
                  <a:pt x="2444" y="27545"/>
                  <a:pt x="2889" y="28510"/>
                </a:cubicBezTo>
                <a:lnTo>
                  <a:pt x="38186" y="28510"/>
                </a:lnTo>
                <a:cubicBezTo>
                  <a:pt x="39390" y="26577"/>
                  <a:pt x="40016" y="24270"/>
                  <a:pt x="39798" y="21866"/>
                </a:cubicBezTo>
                <a:cubicBezTo>
                  <a:pt x="39632" y="20000"/>
                  <a:pt x="38982" y="18207"/>
                  <a:pt x="37911" y="16667"/>
                </a:cubicBezTo>
                <a:cubicBezTo>
                  <a:pt x="37279" y="15754"/>
                  <a:pt x="37037" y="14629"/>
                  <a:pt x="37237" y="13537"/>
                </a:cubicBezTo>
                <a:cubicBezTo>
                  <a:pt x="37427" y="12470"/>
                  <a:pt x="37418" y="11375"/>
                  <a:pt x="37213" y="10308"/>
                </a:cubicBezTo>
                <a:cubicBezTo>
                  <a:pt x="36435" y="6249"/>
                  <a:pt x="32837" y="3243"/>
                  <a:pt x="28709" y="3192"/>
                </a:cubicBezTo>
                <a:cubicBezTo>
                  <a:pt x="28670" y="3191"/>
                  <a:pt x="28632" y="3191"/>
                  <a:pt x="28594" y="3191"/>
                </a:cubicBezTo>
                <a:cubicBezTo>
                  <a:pt x="27916" y="3191"/>
                  <a:pt x="27244" y="3267"/>
                  <a:pt x="26586" y="3422"/>
                </a:cubicBezTo>
                <a:cubicBezTo>
                  <a:pt x="26407" y="3463"/>
                  <a:pt x="26227" y="3482"/>
                  <a:pt x="26048" y="3482"/>
                </a:cubicBezTo>
                <a:cubicBezTo>
                  <a:pt x="25408" y="3482"/>
                  <a:pt x="24786" y="3229"/>
                  <a:pt x="24296" y="2790"/>
                </a:cubicBezTo>
                <a:cubicBezTo>
                  <a:pt x="22311" y="987"/>
                  <a:pt x="19732" y="1"/>
                  <a:pt x="17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2"/>
          <p:cNvSpPr/>
          <p:nvPr/>
        </p:nvSpPr>
        <p:spPr>
          <a:xfrm>
            <a:off x="782423" y="4808729"/>
            <a:ext cx="577374" cy="411357"/>
          </a:xfrm>
          <a:custGeom>
            <a:avLst/>
            <a:gdLst/>
            <a:ahLst/>
            <a:cxnLst/>
            <a:rect l="l" t="t" r="r" b="b"/>
            <a:pathLst>
              <a:path w="40019" h="28512" extrusionOk="0">
                <a:moveTo>
                  <a:pt x="17066" y="1"/>
                </a:moveTo>
                <a:cubicBezTo>
                  <a:pt x="16739" y="1"/>
                  <a:pt x="16411" y="16"/>
                  <a:pt x="16083" y="46"/>
                </a:cubicBezTo>
                <a:cubicBezTo>
                  <a:pt x="11480" y="463"/>
                  <a:pt x="7818" y="3708"/>
                  <a:pt x="6651" y="7911"/>
                </a:cubicBezTo>
                <a:cubicBezTo>
                  <a:pt x="6442" y="8677"/>
                  <a:pt x="5780" y="9233"/>
                  <a:pt x="4990" y="9312"/>
                </a:cubicBezTo>
                <a:cubicBezTo>
                  <a:pt x="4691" y="9342"/>
                  <a:pt x="4395" y="9396"/>
                  <a:pt x="4104" y="9475"/>
                </a:cubicBezTo>
                <a:cubicBezTo>
                  <a:pt x="1821" y="10092"/>
                  <a:pt x="158" y="12163"/>
                  <a:pt x="64" y="14528"/>
                </a:cubicBezTo>
                <a:cubicBezTo>
                  <a:pt x="1" y="15980"/>
                  <a:pt x="518" y="17395"/>
                  <a:pt x="1500" y="18469"/>
                </a:cubicBezTo>
                <a:cubicBezTo>
                  <a:pt x="2075" y="19092"/>
                  <a:pt x="2320" y="19941"/>
                  <a:pt x="2126" y="20764"/>
                </a:cubicBezTo>
                <a:cubicBezTo>
                  <a:pt x="1761" y="22309"/>
                  <a:pt x="1703" y="23909"/>
                  <a:pt x="1960" y="25476"/>
                </a:cubicBezTo>
                <a:cubicBezTo>
                  <a:pt x="2133" y="26525"/>
                  <a:pt x="2444" y="27547"/>
                  <a:pt x="2889" y="28512"/>
                </a:cubicBezTo>
                <a:lnTo>
                  <a:pt x="38189" y="28512"/>
                </a:lnTo>
                <a:cubicBezTo>
                  <a:pt x="39393" y="26579"/>
                  <a:pt x="40019" y="24272"/>
                  <a:pt x="39798" y="21868"/>
                </a:cubicBezTo>
                <a:cubicBezTo>
                  <a:pt x="39632" y="20002"/>
                  <a:pt x="38982" y="18209"/>
                  <a:pt x="37914" y="16669"/>
                </a:cubicBezTo>
                <a:cubicBezTo>
                  <a:pt x="37282" y="15756"/>
                  <a:pt x="37040" y="14631"/>
                  <a:pt x="37240" y="13539"/>
                </a:cubicBezTo>
                <a:cubicBezTo>
                  <a:pt x="37430" y="12472"/>
                  <a:pt x="37421" y="11377"/>
                  <a:pt x="37215" y="10310"/>
                </a:cubicBezTo>
                <a:cubicBezTo>
                  <a:pt x="36438" y="6251"/>
                  <a:pt x="32840" y="3245"/>
                  <a:pt x="28709" y="3194"/>
                </a:cubicBezTo>
                <a:cubicBezTo>
                  <a:pt x="28670" y="3193"/>
                  <a:pt x="28632" y="3193"/>
                  <a:pt x="28594" y="3193"/>
                </a:cubicBezTo>
                <a:cubicBezTo>
                  <a:pt x="27918" y="3193"/>
                  <a:pt x="27244" y="3269"/>
                  <a:pt x="26586" y="3421"/>
                </a:cubicBezTo>
                <a:cubicBezTo>
                  <a:pt x="26406" y="3462"/>
                  <a:pt x="26225" y="3482"/>
                  <a:pt x="26045" y="3482"/>
                </a:cubicBezTo>
                <a:cubicBezTo>
                  <a:pt x="25406" y="3482"/>
                  <a:pt x="24785" y="3228"/>
                  <a:pt x="24296" y="2789"/>
                </a:cubicBezTo>
                <a:cubicBezTo>
                  <a:pt x="22309" y="987"/>
                  <a:pt x="19727" y="1"/>
                  <a:pt x="17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2"/>
          <p:cNvSpPr/>
          <p:nvPr/>
        </p:nvSpPr>
        <p:spPr>
          <a:xfrm>
            <a:off x="1619377" y="4644539"/>
            <a:ext cx="778032" cy="554434"/>
          </a:xfrm>
          <a:custGeom>
            <a:avLst/>
            <a:gdLst/>
            <a:ahLst/>
            <a:cxnLst/>
            <a:rect l="l" t="t" r="r" b="b"/>
            <a:pathLst>
              <a:path w="53927" h="38429" extrusionOk="0">
                <a:moveTo>
                  <a:pt x="22996" y="1"/>
                </a:moveTo>
                <a:cubicBezTo>
                  <a:pt x="22555" y="1"/>
                  <a:pt x="22112" y="21"/>
                  <a:pt x="21668" y="62"/>
                </a:cubicBezTo>
                <a:cubicBezTo>
                  <a:pt x="15469" y="624"/>
                  <a:pt x="10527" y="5000"/>
                  <a:pt x="8958" y="10664"/>
                </a:cubicBezTo>
                <a:cubicBezTo>
                  <a:pt x="8674" y="11699"/>
                  <a:pt x="7781" y="12449"/>
                  <a:pt x="6717" y="12551"/>
                </a:cubicBezTo>
                <a:cubicBezTo>
                  <a:pt x="6315" y="12594"/>
                  <a:pt x="5916" y="12666"/>
                  <a:pt x="5522" y="12772"/>
                </a:cubicBezTo>
                <a:cubicBezTo>
                  <a:pt x="2447" y="13604"/>
                  <a:pt x="203" y="16398"/>
                  <a:pt x="79" y="19582"/>
                </a:cubicBezTo>
                <a:cubicBezTo>
                  <a:pt x="0" y="21660"/>
                  <a:pt x="753" y="23520"/>
                  <a:pt x="2014" y="24893"/>
                </a:cubicBezTo>
                <a:cubicBezTo>
                  <a:pt x="2786" y="25733"/>
                  <a:pt x="3118" y="26877"/>
                  <a:pt x="2855" y="27989"/>
                </a:cubicBezTo>
                <a:cubicBezTo>
                  <a:pt x="2362" y="30070"/>
                  <a:pt x="2287" y="32229"/>
                  <a:pt x="2631" y="34340"/>
                </a:cubicBezTo>
                <a:cubicBezTo>
                  <a:pt x="2861" y="35752"/>
                  <a:pt x="3282" y="37128"/>
                  <a:pt x="3883" y="38429"/>
                </a:cubicBezTo>
                <a:lnTo>
                  <a:pt x="51462" y="38429"/>
                </a:lnTo>
                <a:cubicBezTo>
                  <a:pt x="53083" y="35825"/>
                  <a:pt x="53927" y="32716"/>
                  <a:pt x="53633" y="29474"/>
                </a:cubicBezTo>
                <a:cubicBezTo>
                  <a:pt x="53406" y="26955"/>
                  <a:pt x="52529" y="24542"/>
                  <a:pt x="51090" y="22464"/>
                </a:cubicBezTo>
                <a:cubicBezTo>
                  <a:pt x="50240" y="21237"/>
                  <a:pt x="49914" y="19718"/>
                  <a:pt x="50183" y="18249"/>
                </a:cubicBezTo>
                <a:cubicBezTo>
                  <a:pt x="50440" y="16806"/>
                  <a:pt x="50428" y="15330"/>
                  <a:pt x="50149" y="13897"/>
                </a:cubicBezTo>
                <a:cubicBezTo>
                  <a:pt x="49103" y="8426"/>
                  <a:pt x="44252" y="4374"/>
                  <a:pt x="38685" y="4305"/>
                </a:cubicBezTo>
                <a:cubicBezTo>
                  <a:pt x="38625" y="4304"/>
                  <a:pt x="38564" y="4303"/>
                  <a:pt x="38504" y="4303"/>
                </a:cubicBezTo>
                <a:cubicBezTo>
                  <a:pt x="37600" y="4303"/>
                  <a:pt x="36703" y="4409"/>
                  <a:pt x="35821" y="4613"/>
                </a:cubicBezTo>
                <a:cubicBezTo>
                  <a:pt x="35580" y="4669"/>
                  <a:pt x="35338" y="4695"/>
                  <a:pt x="35097" y="4695"/>
                </a:cubicBezTo>
                <a:cubicBezTo>
                  <a:pt x="34236" y="4695"/>
                  <a:pt x="33396" y="4354"/>
                  <a:pt x="32740" y="3763"/>
                </a:cubicBezTo>
                <a:cubicBezTo>
                  <a:pt x="30060" y="1332"/>
                  <a:pt x="26583" y="1"/>
                  <a:pt x="229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2"/>
          <p:cNvSpPr/>
          <p:nvPr/>
        </p:nvSpPr>
        <p:spPr>
          <a:xfrm>
            <a:off x="7050821" y="4820690"/>
            <a:ext cx="687424" cy="489827"/>
          </a:xfrm>
          <a:custGeom>
            <a:avLst/>
            <a:gdLst/>
            <a:ahLst/>
            <a:cxnLst/>
            <a:rect l="l" t="t" r="r" b="b"/>
            <a:pathLst>
              <a:path w="29042" h="20694" extrusionOk="0">
                <a:moveTo>
                  <a:pt x="12375" y="1"/>
                </a:moveTo>
                <a:cubicBezTo>
                  <a:pt x="11646" y="1"/>
                  <a:pt x="10911" y="103"/>
                  <a:pt x="10192" y="311"/>
                </a:cubicBezTo>
                <a:cubicBezTo>
                  <a:pt x="7582" y="1070"/>
                  <a:pt x="5553" y="3123"/>
                  <a:pt x="4824" y="5742"/>
                </a:cubicBezTo>
                <a:cubicBezTo>
                  <a:pt x="4673" y="6299"/>
                  <a:pt x="4192" y="6704"/>
                  <a:pt x="3620" y="6758"/>
                </a:cubicBezTo>
                <a:cubicBezTo>
                  <a:pt x="3403" y="6780"/>
                  <a:pt x="3188" y="6822"/>
                  <a:pt x="2976" y="6876"/>
                </a:cubicBezTo>
                <a:cubicBezTo>
                  <a:pt x="1322" y="7324"/>
                  <a:pt x="112" y="8830"/>
                  <a:pt x="46" y="10545"/>
                </a:cubicBezTo>
                <a:cubicBezTo>
                  <a:pt x="0" y="11597"/>
                  <a:pt x="375" y="12628"/>
                  <a:pt x="1089" y="13405"/>
                </a:cubicBezTo>
                <a:cubicBezTo>
                  <a:pt x="1503" y="13859"/>
                  <a:pt x="1682" y="14473"/>
                  <a:pt x="1543" y="15072"/>
                </a:cubicBezTo>
                <a:cubicBezTo>
                  <a:pt x="1277" y="16194"/>
                  <a:pt x="1234" y="17355"/>
                  <a:pt x="1422" y="18492"/>
                </a:cubicBezTo>
                <a:cubicBezTo>
                  <a:pt x="1546" y="19254"/>
                  <a:pt x="1773" y="19995"/>
                  <a:pt x="2096" y="20693"/>
                </a:cubicBezTo>
                <a:lnTo>
                  <a:pt x="27717" y="20693"/>
                </a:lnTo>
                <a:cubicBezTo>
                  <a:pt x="28588" y="19290"/>
                  <a:pt x="29041" y="17618"/>
                  <a:pt x="28884" y="15873"/>
                </a:cubicBezTo>
                <a:cubicBezTo>
                  <a:pt x="28763" y="14515"/>
                  <a:pt x="28291" y="13215"/>
                  <a:pt x="27514" y="12096"/>
                </a:cubicBezTo>
                <a:cubicBezTo>
                  <a:pt x="27057" y="11434"/>
                  <a:pt x="26882" y="10617"/>
                  <a:pt x="27024" y="9825"/>
                </a:cubicBezTo>
                <a:cubicBezTo>
                  <a:pt x="27163" y="9051"/>
                  <a:pt x="27157" y="8255"/>
                  <a:pt x="27009" y="7481"/>
                </a:cubicBezTo>
                <a:cubicBezTo>
                  <a:pt x="26443" y="4539"/>
                  <a:pt x="23834" y="2355"/>
                  <a:pt x="20834" y="2316"/>
                </a:cubicBezTo>
                <a:cubicBezTo>
                  <a:pt x="20808" y="2316"/>
                  <a:pt x="20782" y="2315"/>
                  <a:pt x="20756" y="2315"/>
                </a:cubicBezTo>
                <a:cubicBezTo>
                  <a:pt x="20262" y="2315"/>
                  <a:pt x="19771" y="2370"/>
                  <a:pt x="19291" y="2482"/>
                </a:cubicBezTo>
                <a:cubicBezTo>
                  <a:pt x="19160" y="2513"/>
                  <a:pt x="19028" y="2528"/>
                  <a:pt x="18897" y="2528"/>
                </a:cubicBezTo>
                <a:cubicBezTo>
                  <a:pt x="18435" y="2528"/>
                  <a:pt x="17985" y="2344"/>
                  <a:pt x="17634" y="2026"/>
                </a:cubicBezTo>
                <a:cubicBezTo>
                  <a:pt x="16173" y="705"/>
                  <a:pt x="14292" y="1"/>
                  <a:pt x="123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2"/>
          <p:cNvSpPr/>
          <p:nvPr/>
        </p:nvSpPr>
        <p:spPr>
          <a:xfrm>
            <a:off x="6257830" y="4591630"/>
            <a:ext cx="926562" cy="660251"/>
          </a:xfrm>
          <a:custGeom>
            <a:avLst/>
            <a:gdLst/>
            <a:ahLst/>
            <a:cxnLst/>
            <a:rect l="l" t="t" r="r" b="b"/>
            <a:pathLst>
              <a:path w="39145" h="27894" extrusionOk="0">
                <a:moveTo>
                  <a:pt x="16693" y="1"/>
                </a:moveTo>
                <a:cubicBezTo>
                  <a:pt x="16372" y="1"/>
                  <a:pt x="16051" y="15"/>
                  <a:pt x="15729" y="45"/>
                </a:cubicBezTo>
                <a:cubicBezTo>
                  <a:pt x="11229" y="453"/>
                  <a:pt x="7645" y="3628"/>
                  <a:pt x="6505" y="7738"/>
                </a:cubicBezTo>
                <a:cubicBezTo>
                  <a:pt x="6299" y="8488"/>
                  <a:pt x="5652" y="9032"/>
                  <a:pt x="4881" y="9108"/>
                </a:cubicBezTo>
                <a:cubicBezTo>
                  <a:pt x="4588" y="9138"/>
                  <a:pt x="4297" y="9193"/>
                  <a:pt x="4013" y="9268"/>
                </a:cubicBezTo>
                <a:cubicBezTo>
                  <a:pt x="1781" y="9873"/>
                  <a:pt x="151" y="11899"/>
                  <a:pt x="64" y="14213"/>
                </a:cubicBezTo>
                <a:cubicBezTo>
                  <a:pt x="0" y="15631"/>
                  <a:pt x="505" y="17019"/>
                  <a:pt x="1467" y="18068"/>
                </a:cubicBezTo>
                <a:cubicBezTo>
                  <a:pt x="2026" y="18679"/>
                  <a:pt x="2268" y="19508"/>
                  <a:pt x="2078" y="20315"/>
                </a:cubicBezTo>
                <a:cubicBezTo>
                  <a:pt x="1718" y="21824"/>
                  <a:pt x="1663" y="23394"/>
                  <a:pt x="1914" y="24927"/>
                </a:cubicBezTo>
                <a:cubicBezTo>
                  <a:pt x="2081" y="25952"/>
                  <a:pt x="2386" y="26950"/>
                  <a:pt x="2822" y="27894"/>
                </a:cubicBezTo>
                <a:lnTo>
                  <a:pt x="37357" y="27891"/>
                </a:lnTo>
                <a:cubicBezTo>
                  <a:pt x="38534" y="26001"/>
                  <a:pt x="39144" y="23745"/>
                  <a:pt x="38933" y="21392"/>
                </a:cubicBezTo>
                <a:cubicBezTo>
                  <a:pt x="38769" y="19565"/>
                  <a:pt x="38131" y="17811"/>
                  <a:pt x="37085" y="16305"/>
                </a:cubicBezTo>
                <a:cubicBezTo>
                  <a:pt x="36468" y="15413"/>
                  <a:pt x="36232" y="14309"/>
                  <a:pt x="36426" y="13242"/>
                </a:cubicBezTo>
                <a:cubicBezTo>
                  <a:pt x="36613" y="12199"/>
                  <a:pt x="36604" y="11125"/>
                  <a:pt x="36402" y="10085"/>
                </a:cubicBezTo>
                <a:cubicBezTo>
                  <a:pt x="35642" y="6114"/>
                  <a:pt x="32122" y="3172"/>
                  <a:pt x="28082" y="3123"/>
                </a:cubicBezTo>
                <a:cubicBezTo>
                  <a:pt x="28034" y="3122"/>
                  <a:pt x="27985" y="3122"/>
                  <a:pt x="27937" y="3122"/>
                </a:cubicBezTo>
                <a:cubicBezTo>
                  <a:pt x="27285" y="3122"/>
                  <a:pt x="26638" y="3198"/>
                  <a:pt x="26005" y="3347"/>
                </a:cubicBezTo>
                <a:cubicBezTo>
                  <a:pt x="25830" y="3387"/>
                  <a:pt x="25654" y="3407"/>
                  <a:pt x="25479" y="3407"/>
                </a:cubicBezTo>
                <a:cubicBezTo>
                  <a:pt x="24852" y="3407"/>
                  <a:pt x="24242" y="3157"/>
                  <a:pt x="23767" y="2727"/>
                </a:cubicBezTo>
                <a:cubicBezTo>
                  <a:pt x="21820" y="963"/>
                  <a:pt x="19296" y="1"/>
                  <a:pt x="16693" y="1"/>
                </a:cubicBez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2"/>
          <p:cNvSpPr/>
          <p:nvPr/>
        </p:nvSpPr>
        <p:spPr>
          <a:xfrm>
            <a:off x="7004265" y="2769088"/>
            <a:ext cx="1645822" cy="2130963"/>
          </a:xfrm>
          <a:custGeom>
            <a:avLst/>
            <a:gdLst/>
            <a:ahLst/>
            <a:cxnLst/>
            <a:rect l="l" t="t" r="r" b="b"/>
            <a:pathLst>
              <a:path w="69532" h="90028" extrusionOk="0">
                <a:moveTo>
                  <a:pt x="35340" y="1"/>
                </a:moveTo>
                <a:cubicBezTo>
                  <a:pt x="35243" y="1"/>
                  <a:pt x="35145" y="2"/>
                  <a:pt x="35047" y="3"/>
                </a:cubicBezTo>
                <a:cubicBezTo>
                  <a:pt x="22984" y="151"/>
                  <a:pt x="13225" y="9251"/>
                  <a:pt x="13167" y="20503"/>
                </a:cubicBezTo>
                <a:cubicBezTo>
                  <a:pt x="13164" y="20948"/>
                  <a:pt x="13177" y="21386"/>
                  <a:pt x="13204" y="21825"/>
                </a:cubicBezTo>
                <a:cubicBezTo>
                  <a:pt x="13594" y="27979"/>
                  <a:pt x="11701" y="34048"/>
                  <a:pt x="7706" y="38975"/>
                </a:cubicBezTo>
                <a:cubicBezTo>
                  <a:pt x="2653" y="45210"/>
                  <a:pt x="0" y="53224"/>
                  <a:pt x="1044" y="61837"/>
                </a:cubicBezTo>
                <a:cubicBezTo>
                  <a:pt x="2810" y="76450"/>
                  <a:pt x="15315" y="88104"/>
                  <a:pt x="31043" y="89804"/>
                </a:cubicBezTo>
                <a:cubicBezTo>
                  <a:pt x="32431" y="89954"/>
                  <a:pt x="33805" y="90027"/>
                  <a:pt x="35160" y="90027"/>
                </a:cubicBezTo>
                <a:cubicBezTo>
                  <a:pt x="54050" y="90027"/>
                  <a:pt x="69404" y="75848"/>
                  <a:pt x="69492" y="58287"/>
                </a:cubicBezTo>
                <a:cubicBezTo>
                  <a:pt x="69531" y="50760"/>
                  <a:pt x="66758" y="43828"/>
                  <a:pt x="62089" y="38355"/>
                </a:cubicBezTo>
                <a:cubicBezTo>
                  <a:pt x="58421" y="34051"/>
                  <a:pt x="56624" y="28611"/>
                  <a:pt x="57356" y="23165"/>
                </a:cubicBezTo>
                <a:cubicBezTo>
                  <a:pt x="57489" y="22151"/>
                  <a:pt x="57547" y="21129"/>
                  <a:pt x="57519" y="20107"/>
                </a:cubicBezTo>
                <a:cubicBezTo>
                  <a:pt x="57240" y="8978"/>
                  <a:pt x="47294" y="1"/>
                  <a:pt x="35340" y="1"/>
                </a:cubicBez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2"/>
          <p:cNvSpPr/>
          <p:nvPr/>
        </p:nvSpPr>
        <p:spPr>
          <a:xfrm>
            <a:off x="7569118" y="3651835"/>
            <a:ext cx="529593" cy="1765995"/>
          </a:xfrm>
          <a:custGeom>
            <a:avLst/>
            <a:gdLst/>
            <a:ahLst/>
            <a:cxnLst/>
            <a:rect l="l" t="t" r="r" b="b"/>
            <a:pathLst>
              <a:path w="22374" h="74609" extrusionOk="0">
                <a:moveTo>
                  <a:pt x="11181" y="0"/>
                </a:moveTo>
                <a:cubicBezTo>
                  <a:pt x="10637" y="0"/>
                  <a:pt x="10198" y="442"/>
                  <a:pt x="10198" y="986"/>
                </a:cubicBezTo>
                <a:lnTo>
                  <a:pt x="10198" y="30547"/>
                </a:lnTo>
                <a:lnTo>
                  <a:pt x="1852" y="20531"/>
                </a:lnTo>
                <a:cubicBezTo>
                  <a:pt x="1657" y="20307"/>
                  <a:pt x="1383" y="20192"/>
                  <a:pt x="1106" y="20192"/>
                </a:cubicBezTo>
                <a:cubicBezTo>
                  <a:pt x="883" y="20192"/>
                  <a:pt x="659" y="20266"/>
                  <a:pt x="476" y="20419"/>
                </a:cubicBezTo>
                <a:cubicBezTo>
                  <a:pt x="61" y="20764"/>
                  <a:pt x="1" y="21375"/>
                  <a:pt x="336" y="21795"/>
                </a:cubicBezTo>
                <a:lnTo>
                  <a:pt x="10195" y="33625"/>
                </a:lnTo>
                <a:lnTo>
                  <a:pt x="10195" y="73622"/>
                </a:lnTo>
                <a:cubicBezTo>
                  <a:pt x="10195" y="74167"/>
                  <a:pt x="10637" y="74608"/>
                  <a:pt x="11181" y="74608"/>
                </a:cubicBezTo>
                <a:cubicBezTo>
                  <a:pt x="11725" y="74608"/>
                  <a:pt x="12167" y="74167"/>
                  <a:pt x="12167" y="73622"/>
                </a:cubicBezTo>
                <a:lnTo>
                  <a:pt x="12167" y="32754"/>
                </a:lnTo>
                <a:lnTo>
                  <a:pt x="22016" y="21399"/>
                </a:lnTo>
                <a:cubicBezTo>
                  <a:pt x="22373" y="20988"/>
                  <a:pt x="22328" y="20365"/>
                  <a:pt x="21917" y="20008"/>
                </a:cubicBezTo>
                <a:cubicBezTo>
                  <a:pt x="21730" y="19846"/>
                  <a:pt x="21501" y="19767"/>
                  <a:pt x="21272" y="19767"/>
                </a:cubicBezTo>
                <a:cubicBezTo>
                  <a:pt x="20996" y="19767"/>
                  <a:pt x="20721" y="19883"/>
                  <a:pt x="20526" y="20108"/>
                </a:cubicBezTo>
                <a:lnTo>
                  <a:pt x="12167" y="29745"/>
                </a:lnTo>
                <a:lnTo>
                  <a:pt x="12167" y="15955"/>
                </a:lnTo>
                <a:lnTo>
                  <a:pt x="19295" y="7739"/>
                </a:lnTo>
                <a:cubicBezTo>
                  <a:pt x="19570" y="7421"/>
                  <a:pt x="19537" y="6944"/>
                  <a:pt x="19219" y="6668"/>
                </a:cubicBezTo>
                <a:cubicBezTo>
                  <a:pt x="19075" y="6544"/>
                  <a:pt x="18899" y="6483"/>
                  <a:pt x="18723" y="6483"/>
                </a:cubicBezTo>
                <a:cubicBezTo>
                  <a:pt x="18511" y="6483"/>
                  <a:pt x="18299" y="6572"/>
                  <a:pt x="18149" y="6744"/>
                </a:cubicBezTo>
                <a:lnTo>
                  <a:pt x="12167" y="13639"/>
                </a:lnTo>
                <a:lnTo>
                  <a:pt x="12167" y="986"/>
                </a:lnTo>
                <a:cubicBezTo>
                  <a:pt x="12167" y="442"/>
                  <a:pt x="11725" y="0"/>
                  <a:pt x="1118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2"/>
          <p:cNvSpPr/>
          <p:nvPr/>
        </p:nvSpPr>
        <p:spPr>
          <a:xfrm>
            <a:off x="8124645" y="3736010"/>
            <a:ext cx="711615" cy="1192282"/>
          </a:xfrm>
          <a:custGeom>
            <a:avLst/>
            <a:gdLst/>
            <a:ahLst/>
            <a:cxnLst/>
            <a:rect l="l" t="t" r="r" b="b"/>
            <a:pathLst>
              <a:path w="30064" h="50371" extrusionOk="0">
                <a:moveTo>
                  <a:pt x="15034" y="1"/>
                </a:moveTo>
                <a:cubicBezTo>
                  <a:pt x="14716" y="1"/>
                  <a:pt x="14399" y="57"/>
                  <a:pt x="14096" y="171"/>
                </a:cubicBezTo>
                <a:cubicBezTo>
                  <a:pt x="11145" y="1148"/>
                  <a:pt x="10358" y="8034"/>
                  <a:pt x="10150" y="11614"/>
                </a:cubicBezTo>
                <a:cubicBezTo>
                  <a:pt x="10106" y="12369"/>
                  <a:pt x="9716" y="12953"/>
                  <a:pt x="9249" y="12953"/>
                </a:cubicBezTo>
                <a:cubicBezTo>
                  <a:pt x="9232" y="12953"/>
                  <a:pt x="9215" y="12952"/>
                  <a:pt x="9197" y="12951"/>
                </a:cubicBezTo>
                <a:cubicBezTo>
                  <a:pt x="9141" y="12946"/>
                  <a:pt x="9082" y="12943"/>
                  <a:pt x="9022" y="12943"/>
                </a:cubicBezTo>
                <a:cubicBezTo>
                  <a:pt x="7939" y="12943"/>
                  <a:pt x="6280" y="13762"/>
                  <a:pt x="5326" y="15294"/>
                </a:cubicBezTo>
                <a:cubicBezTo>
                  <a:pt x="3929" y="17538"/>
                  <a:pt x="4074" y="23910"/>
                  <a:pt x="4247" y="27122"/>
                </a:cubicBezTo>
                <a:cubicBezTo>
                  <a:pt x="4295" y="28002"/>
                  <a:pt x="3856" y="28713"/>
                  <a:pt x="3308" y="28713"/>
                </a:cubicBezTo>
                <a:cubicBezTo>
                  <a:pt x="3304" y="28713"/>
                  <a:pt x="3301" y="28713"/>
                  <a:pt x="3297" y="28713"/>
                </a:cubicBezTo>
                <a:cubicBezTo>
                  <a:pt x="3288" y="28712"/>
                  <a:pt x="3279" y="28712"/>
                  <a:pt x="3270" y="28712"/>
                </a:cubicBezTo>
                <a:cubicBezTo>
                  <a:pt x="1277" y="28712"/>
                  <a:pt x="578" y="32075"/>
                  <a:pt x="578" y="32075"/>
                </a:cubicBezTo>
                <a:cubicBezTo>
                  <a:pt x="82" y="33866"/>
                  <a:pt x="1" y="35689"/>
                  <a:pt x="228" y="37501"/>
                </a:cubicBezTo>
                <a:cubicBezTo>
                  <a:pt x="1304" y="46079"/>
                  <a:pt x="8158" y="50371"/>
                  <a:pt x="15017" y="50371"/>
                </a:cubicBezTo>
                <a:cubicBezTo>
                  <a:pt x="21864" y="50371"/>
                  <a:pt x="28714" y="46095"/>
                  <a:pt x="29828" y="37537"/>
                </a:cubicBezTo>
                <a:cubicBezTo>
                  <a:pt x="30064" y="35713"/>
                  <a:pt x="29988" y="33878"/>
                  <a:pt x="29489" y="32075"/>
                </a:cubicBezTo>
                <a:cubicBezTo>
                  <a:pt x="29489" y="32075"/>
                  <a:pt x="28791" y="28712"/>
                  <a:pt x="26797" y="28712"/>
                </a:cubicBezTo>
                <a:cubicBezTo>
                  <a:pt x="26788" y="28712"/>
                  <a:pt x="26779" y="28712"/>
                  <a:pt x="26770" y="28713"/>
                </a:cubicBezTo>
                <a:cubicBezTo>
                  <a:pt x="26767" y="28713"/>
                  <a:pt x="26763" y="28713"/>
                  <a:pt x="26760" y="28713"/>
                </a:cubicBezTo>
                <a:cubicBezTo>
                  <a:pt x="26214" y="28713"/>
                  <a:pt x="25773" y="28002"/>
                  <a:pt x="25821" y="27122"/>
                </a:cubicBezTo>
                <a:cubicBezTo>
                  <a:pt x="25993" y="23910"/>
                  <a:pt x="26141" y="17538"/>
                  <a:pt x="24741" y="15294"/>
                </a:cubicBezTo>
                <a:cubicBezTo>
                  <a:pt x="23787" y="13759"/>
                  <a:pt x="22129" y="12943"/>
                  <a:pt x="21046" y="12943"/>
                </a:cubicBezTo>
                <a:cubicBezTo>
                  <a:pt x="20986" y="12943"/>
                  <a:pt x="20927" y="12946"/>
                  <a:pt x="20870" y="12951"/>
                </a:cubicBezTo>
                <a:cubicBezTo>
                  <a:pt x="20853" y="12952"/>
                  <a:pt x="20835" y="12953"/>
                  <a:pt x="20818" y="12953"/>
                </a:cubicBezTo>
                <a:cubicBezTo>
                  <a:pt x="20351" y="12953"/>
                  <a:pt x="19961" y="12369"/>
                  <a:pt x="19918" y="11614"/>
                </a:cubicBezTo>
                <a:cubicBezTo>
                  <a:pt x="19709" y="8034"/>
                  <a:pt x="18923" y="1148"/>
                  <a:pt x="15971" y="171"/>
                </a:cubicBezTo>
                <a:cubicBezTo>
                  <a:pt x="15669" y="57"/>
                  <a:pt x="15351" y="1"/>
                  <a:pt x="150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2"/>
          <p:cNvSpPr/>
          <p:nvPr/>
        </p:nvSpPr>
        <p:spPr>
          <a:xfrm>
            <a:off x="8346273" y="4112419"/>
            <a:ext cx="258145" cy="1222627"/>
          </a:xfrm>
          <a:custGeom>
            <a:avLst/>
            <a:gdLst/>
            <a:ahLst/>
            <a:cxnLst/>
            <a:rect l="l" t="t" r="r" b="b"/>
            <a:pathLst>
              <a:path w="10906" h="51653" extrusionOk="0">
                <a:moveTo>
                  <a:pt x="5689" y="0"/>
                </a:moveTo>
                <a:cubicBezTo>
                  <a:pt x="5311" y="0"/>
                  <a:pt x="5005" y="306"/>
                  <a:pt x="5005" y="684"/>
                </a:cubicBezTo>
                <a:lnTo>
                  <a:pt x="5005" y="9641"/>
                </a:lnTo>
                <a:lnTo>
                  <a:pt x="887" y="4890"/>
                </a:lnTo>
                <a:cubicBezTo>
                  <a:pt x="792" y="4786"/>
                  <a:pt x="663" y="4734"/>
                  <a:pt x="534" y="4734"/>
                </a:cubicBezTo>
                <a:cubicBezTo>
                  <a:pt x="422" y="4734"/>
                  <a:pt x="311" y="4773"/>
                  <a:pt x="221" y="4851"/>
                </a:cubicBezTo>
                <a:cubicBezTo>
                  <a:pt x="25" y="5020"/>
                  <a:pt x="0" y="5314"/>
                  <a:pt x="164" y="5516"/>
                </a:cubicBezTo>
                <a:lnTo>
                  <a:pt x="5005" y="11096"/>
                </a:lnTo>
                <a:lnTo>
                  <a:pt x="5005" y="21399"/>
                </a:lnTo>
                <a:lnTo>
                  <a:pt x="1156" y="16781"/>
                </a:lnTo>
                <a:cubicBezTo>
                  <a:pt x="1058" y="16653"/>
                  <a:pt x="909" y="16585"/>
                  <a:pt x="759" y="16585"/>
                </a:cubicBezTo>
                <a:cubicBezTo>
                  <a:pt x="647" y="16585"/>
                  <a:pt x="535" y="16622"/>
                  <a:pt x="442" y="16700"/>
                </a:cubicBezTo>
                <a:cubicBezTo>
                  <a:pt x="224" y="16881"/>
                  <a:pt x="203" y="17205"/>
                  <a:pt x="391" y="17416"/>
                </a:cubicBezTo>
                <a:lnTo>
                  <a:pt x="5005" y="22953"/>
                </a:lnTo>
                <a:lnTo>
                  <a:pt x="5005" y="50969"/>
                </a:lnTo>
                <a:cubicBezTo>
                  <a:pt x="5005" y="51347"/>
                  <a:pt x="5311" y="51652"/>
                  <a:pt x="5689" y="51652"/>
                </a:cubicBezTo>
                <a:cubicBezTo>
                  <a:pt x="6064" y="51652"/>
                  <a:pt x="6369" y="51347"/>
                  <a:pt x="6369" y="50969"/>
                </a:cubicBezTo>
                <a:lnTo>
                  <a:pt x="6369" y="21689"/>
                </a:lnTo>
                <a:lnTo>
                  <a:pt x="10730" y="16660"/>
                </a:lnTo>
                <a:cubicBezTo>
                  <a:pt x="10905" y="16461"/>
                  <a:pt x="10881" y="16158"/>
                  <a:pt x="10682" y="15986"/>
                </a:cubicBezTo>
                <a:cubicBezTo>
                  <a:pt x="10593" y="15908"/>
                  <a:pt x="10482" y="15869"/>
                  <a:pt x="10371" y="15869"/>
                </a:cubicBezTo>
                <a:cubicBezTo>
                  <a:pt x="10238" y="15869"/>
                  <a:pt x="10105" y="15925"/>
                  <a:pt x="10010" y="16034"/>
                </a:cubicBezTo>
                <a:lnTo>
                  <a:pt x="6372" y="20232"/>
                </a:lnTo>
                <a:lnTo>
                  <a:pt x="6372" y="11162"/>
                </a:lnTo>
                <a:lnTo>
                  <a:pt x="10733" y="6136"/>
                </a:lnTo>
                <a:cubicBezTo>
                  <a:pt x="10905" y="5937"/>
                  <a:pt x="10884" y="5634"/>
                  <a:pt x="10685" y="5462"/>
                </a:cubicBezTo>
                <a:cubicBezTo>
                  <a:pt x="10594" y="5384"/>
                  <a:pt x="10483" y="5345"/>
                  <a:pt x="10372" y="5345"/>
                </a:cubicBezTo>
                <a:cubicBezTo>
                  <a:pt x="10238" y="5345"/>
                  <a:pt x="10105" y="5401"/>
                  <a:pt x="10010" y="5510"/>
                </a:cubicBezTo>
                <a:lnTo>
                  <a:pt x="6372" y="9705"/>
                </a:lnTo>
                <a:lnTo>
                  <a:pt x="6372" y="684"/>
                </a:lnTo>
                <a:cubicBezTo>
                  <a:pt x="6372" y="306"/>
                  <a:pt x="6064" y="0"/>
                  <a:pt x="5689"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2"/>
          <p:cNvSpPr/>
          <p:nvPr/>
        </p:nvSpPr>
        <p:spPr>
          <a:xfrm>
            <a:off x="2438860" y="3453301"/>
            <a:ext cx="1081101" cy="1399756"/>
          </a:xfrm>
          <a:custGeom>
            <a:avLst/>
            <a:gdLst/>
            <a:ahLst/>
            <a:cxnLst/>
            <a:rect l="l" t="t" r="r" b="b"/>
            <a:pathLst>
              <a:path w="50643" h="65570" extrusionOk="0">
                <a:moveTo>
                  <a:pt x="25739" y="0"/>
                </a:moveTo>
                <a:cubicBezTo>
                  <a:pt x="25667" y="0"/>
                  <a:pt x="25596" y="1"/>
                  <a:pt x="25524" y="2"/>
                </a:cubicBezTo>
                <a:cubicBezTo>
                  <a:pt x="16739" y="108"/>
                  <a:pt x="9629" y="6736"/>
                  <a:pt x="9590" y="14932"/>
                </a:cubicBezTo>
                <a:cubicBezTo>
                  <a:pt x="9587" y="15255"/>
                  <a:pt x="9596" y="15576"/>
                  <a:pt x="9617" y="15893"/>
                </a:cubicBezTo>
                <a:cubicBezTo>
                  <a:pt x="9901" y="20378"/>
                  <a:pt x="8519" y="24796"/>
                  <a:pt x="5613" y="28386"/>
                </a:cubicBezTo>
                <a:cubicBezTo>
                  <a:pt x="1930" y="32928"/>
                  <a:pt x="0" y="38765"/>
                  <a:pt x="759" y="45037"/>
                </a:cubicBezTo>
                <a:cubicBezTo>
                  <a:pt x="2044" y="55682"/>
                  <a:pt x="11153" y="64170"/>
                  <a:pt x="22612" y="65407"/>
                </a:cubicBezTo>
                <a:cubicBezTo>
                  <a:pt x="23621" y="65516"/>
                  <a:pt x="24620" y="65569"/>
                  <a:pt x="25606" y="65569"/>
                </a:cubicBezTo>
                <a:cubicBezTo>
                  <a:pt x="39363" y="65569"/>
                  <a:pt x="50550" y="55243"/>
                  <a:pt x="50615" y="42451"/>
                </a:cubicBezTo>
                <a:cubicBezTo>
                  <a:pt x="50642" y="36969"/>
                  <a:pt x="48622" y="31921"/>
                  <a:pt x="45220" y="27935"/>
                </a:cubicBezTo>
                <a:cubicBezTo>
                  <a:pt x="42550" y="24799"/>
                  <a:pt x="41240" y="20838"/>
                  <a:pt x="41772" y="16870"/>
                </a:cubicBezTo>
                <a:cubicBezTo>
                  <a:pt x="41872" y="16132"/>
                  <a:pt x="41912" y="15388"/>
                  <a:pt x="41893" y="14644"/>
                </a:cubicBezTo>
                <a:cubicBezTo>
                  <a:pt x="41689" y="6537"/>
                  <a:pt x="34447" y="0"/>
                  <a:pt x="25739" y="0"/>
                </a:cubicBezTo>
                <a:close/>
              </a:path>
            </a:pathLst>
          </a:custGeom>
          <a:solidFill>
            <a:srgbClr val="FFE4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2"/>
          <p:cNvSpPr/>
          <p:nvPr/>
        </p:nvSpPr>
        <p:spPr>
          <a:xfrm>
            <a:off x="2767000" y="3991678"/>
            <a:ext cx="433141" cy="1320556"/>
          </a:xfrm>
          <a:custGeom>
            <a:avLst/>
            <a:gdLst/>
            <a:ahLst/>
            <a:cxnLst/>
            <a:rect l="l" t="t" r="r" b="b"/>
            <a:pathLst>
              <a:path w="20290" h="61860" extrusionOk="0">
                <a:moveTo>
                  <a:pt x="10419" y="1"/>
                </a:moveTo>
                <a:cubicBezTo>
                  <a:pt x="9684" y="1"/>
                  <a:pt x="9082" y="595"/>
                  <a:pt x="9079" y="1334"/>
                </a:cubicBezTo>
                <a:lnTo>
                  <a:pt x="8973" y="23985"/>
                </a:lnTo>
                <a:lnTo>
                  <a:pt x="2520" y="16237"/>
                </a:lnTo>
                <a:cubicBezTo>
                  <a:pt x="2255" y="15928"/>
                  <a:pt x="1879" y="15770"/>
                  <a:pt x="1502" y="15770"/>
                </a:cubicBezTo>
                <a:cubicBezTo>
                  <a:pt x="1199" y="15770"/>
                  <a:pt x="895" y="15872"/>
                  <a:pt x="645" y="16080"/>
                </a:cubicBezTo>
                <a:cubicBezTo>
                  <a:pt x="82" y="16549"/>
                  <a:pt x="1" y="17380"/>
                  <a:pt x="460" y="17952"/>
                </a:cubicBezTo>
                <a:lnTo>
                  <a:pt x="8952" y="28149"/>
                </a:lnTo>
                <a:lnTo>
                  <a:pt x="8801" y="60513"/>
                </a:lnTo>
                <a:cubicBezTo>
                  <a:pt x="8798" y="61254"/>
                  <a:pt x="9397" y="61856"/>
                  <a:pt x="10135" y="61859"/>
                </a:cubicBezTo>
                <a:cubicBezTo>
                  <a:pt x="10138" y="61859"/>
                  <a:pt x="10142" y="61859"/>
                  <a:pt x="10146" y="61859"/>
                </a:cubicBezTo>
                <a:cubicBezTo>
                  <a:pt x="10882" y="61859"/>
                  <a:pt x="11477" y="61263"/>
                  <a:pt x="11480" y="60529"/>
                </a:cubicBezTo>
                <a:lnTo>
                  <a:pt x="11683" y="17846"/>
                </a:lnTo>
                <a:cubicBezTo>
                  <a:pt x="11864" y="17752"/>
                  <a:pt x="12025" y="17616"/>
                  <a:pt x="12146" y="17453"/>
                </a:cubicBezTo>
                <a:lnTo>
                  <a:pt x="19854" y="6959"/>
                </a:lnTo>
                <a:cubicBezTo>
                  <a:pt x="20290" y="6364"/>
                  <a:pt x="20163" y="5526"/>
                  <a:pt x="19567" y="5087"/>
                </a:cubicBezTo>
                <a:cubicBezTo>
                  <a:pt x="19328" y="4912"/>
                  <a:pt x="19050" y="4827"/>
                  <a:pt x="18774" y="4827"/>
                </a:cubicBezTo>
                <a:cubicBezTo>
                  <a:pt x="18362" y="4827"/>
                  <a:pt x="17956" y="5016"/>
                  <a:pt x="17695" y="5375"/>
                </a:cubicBezTo>
                <a:lnTo>
                  <a:pt x="11701" y="13531"/>
                </a:lnTo>
                <a:lnTo>
                  <a:pt x="11759" y="1347"/>
                </a:lnTo>
                <a:cubicBezTo>
                  <a:pt x="11762" y="609"/>
                  <a:pt x="11166" y="4"/>
                  <a:pt x="10425" y="1"/>
                </a:cubicBezTo>
                <a:cubicBezTo>
                  <a:pt x="10423" y="1"/>
                  <a:pt x="10421" y="1"/>
                  <a:pt x="10419"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2"/>
          <p:cNvSpPr/>
          <p:nvPr/>
        </p:nvSpPr>
        <p:spPr>
          <a:xfrm>
            <a:off x="3527790" y="4198961"/>
            <a:ext cx="751500" cy="1104411"/>
          </a:xfrm>
          <a:custGeom>
            <a:avLst/>
            <a:gdLst/>
            <a:ahLst/>
            <a:cxnLst/>
            <a:rect l="l" t="t" r="r" b="b"/>
            <a:pathLst>
              <a:path w="27968" h="41102" extrusionOk="0">
                <a:moveTo>
                  <a:pt x="12339" y="1"/>
                </a:moveTo>
                <a:lnTo>
                  <a:pt x="1" y="17510"/>
                </a:lnTo>
                <a:lnTo>
                  <a:pt x="1" y="41102"/>
                </a:lnTo>
                <a:lnTo>
                  <a:pt x="27968" y="41102"/>
                </a:lnTo>
                <a:lnTo>
                  <a:pt x="27968" y="17510"/>
                </a:lnTo>
                <a:lnTo>
                  <a:pt x="12339" y="1"/>
                </a:lnTo>
                <a:close/>
              </a:path>
            </a:pathLst>
          </a:custGeom>
          <a:solidFill>
            <a:srgbClr val="56A4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2"/>
          <p:cNvSpPr/>
          <p:nvPr/>
        </p:nvSpPr>
        <p:spPr>
          <a:xfrm>
            <a:off x="4265210" y="4669454"/>
            <a:ext cx="1092964" cy="633917"/>
          </a:xfrm>
          <a:custGeom>
            <a:avLst/>
            <a:gdLst/>
            <a:ahLst/>
            <a:cxnLst/>
            <a:rect l="l" t="t" r="r" b="b"/>
            <a:pathLst>
              <a:path w="40676" h="23592" extrusionOk="0">
                <a:moveTo>
                  <a:pt x="1" y="0"/>
                </a:moveTo>
                <a:lnTo>
                  <a:pt x="1" y="23592"/>
                </a:lnTo>
                <a:lnTo>
                  <a:pt x="40675" y="23592"/>
                </a:lnTo>
                <a:lnTo>
                  <a:pt x="406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2"/>
          <p:cNvSpPr/>
          <p:nvPr/>
        </p:nvSpPr>
        <p:spPr>
          <a:xfrm>
            <a:off x="4380187" y="4844324"/>
            <a:ext cx="174897" cy="306049"/>
          </a:xfrm>
          <a:custGeom>
            <a:avLst/>
            <a:gdLst/>
            <a:ahLst/>
            <a:cxnLst/>
            <a:rect l="l" t="t" r="r" b="b"/>
            <a:pathLst>
              <a:path w="6509" h="11390" extrusionOk="0">
                <a:moveTo>
                  <a:pt x="654" y="0"/>
                </a:moveTo>
                <a:cubicBezTo>
                  <a:pt x="294" y="0"/>
                  <a:pt x="1" y="294"/>
                  <a:pt x="1" y="654"/>
                </a:cubicBezTo>
                <a:lnTo>
                  <a:pt x="1" y="10736"/>
                </a:lnTo>
                <a:cubicBezTo>
                  <a:pt x="1" y="11099"/>
                  <a:pt x="294" y="11389"/>
                  <a:pt x="654" y="11389"/>
                </a:cubicBezTo>
                <a:lnTo>
                  <a:pt x="5859" y="11389"/>
                </a:lnTo>
                <a:cubicBezTo>
                  <a:pt x="6218" y="11389"/>
                  <a:pt x="6509" y="11099"/>
                  <a:pt x="6509" y="10736"/>
                </a:cubicBezTo>
                <a:lnTo>
                  <a:pt x="6509" y="654"/>
                </a:lnTo>
                <a:cubicBezTo>
                  <a:pt x="6509" y="294"/>
                  <a:pt x="6218" y="0"/>
                  <a:pt x="5859"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2"/>
          <p:cNvSpPr/>
          <p:nvPr/>
        </p:nvSpPr>
        <p:spPr>
          <a:xfrm>
            <a:off x="3741272" y="4695545"/>
            <a:ext cx="259967" cy="454828"/>
          </a:xfrm>
          <a:custGeom>
            <a:avLst/>
            <a:gdLst/>
            <a:ahLst/>
            <a:cxnLst/>
            <a:rect l="l" t="t" r="r" b="b"/>
            <a:pathLst>
              <a:path w="9675" h="16927" extrusionOk="0">
                <a:moveTo>
                  <a:pt x="653" y="0"/>
                </a:moveTo>
                <a:cubicBezTo>
                  <a:pt x="293" y="0"/>
                  <a:pt x="0" y="290"/>
                  <a:pt x="0" y="650"/>
                </a:cubicBezTo>
                <a:lnTo>
                  <a:pt x="0" y="16273"/>
                </a:lnTo>
                <a:cubicBezTo>
                  <a:pt x="0" y="16636"/>
                  <a:pt x="293" y="16926"/>
                  <a:pt x="653" y="16926"/>
                </a:cubicBezTo>
                <a:lnTo>
                  <a:pt x="9021" y="16926"/>
                </a:lnTo>
                <a:cubicBezTo>
                  <a:pt x="9384" y="16926"/>
                  <a:pt x="9674" y="16636"/>
                  <a:pt x="9674" y="16273"/>
                </a:cubicBezTo>
                <a:lnTo>
                  <a:pt x="9674" y="650"/>
                </a:lnTo>
                <a:cubicBezTo>
                  <a:pt x="9674" y="290"/>
                  <a:pt x="9384" y="0"/>
                  <a:pt x="9021"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2"/>
          <p:cNvSpPr/>
          <p:nvPr/>
        </p:nvSpPr>
        <p:spPr>
          <a:xfrm>
            <a:off x="4686290" y="4882829"/>
            <a:ext cx="284204" cy="415356"/>
          </a:xfrm>
          <a:custGeom>
            <a:avLst/>
            <a:gdLst/>
            <a:ahLst/>
            <a:cxnLst/>
            <a:rect l="l" t="t" r="r" b="b"/>
            <a:pathLst>
              <a:path w="10577" h="15458" extrusionOk="0">
                <a:moveTo>
                  <a:pt x="5287" y="1"/>
                </a:moveTo>
                <a:cubicBezTo>
                  <a:pt x="2366" y="1"/>
                  <a:pt x="1" y="2369"/>
                  <a:pt x="1" y="5290"/>
                </a:cubicBezTo>
                <a:lnTo>
                  <a:pt x="1" y="15457"/>
                </a:lnTo>
                <a:lnTo>
                  <a:pt x="10573" y="15457"/>
                </a:lnTo>
                <a:lnTo>
                  <a:pt x="10576" y="5290"/>
                </a:lnTo>
                <a:cubicBezTo>
                  <a:pt x="10576" y="2369"/>
                  <a:pt x="8208" y="1"/>
                  <a:pt x="5287"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2"/>
          <p:cNvSpPr/>
          <p:nvPr/>
        </p:nvSpPr>
        <p:spPr>
          <a:xfrm>
            <a:off x="5052609" y="4844324"/>
            <a:ext cx="174897" cy="306049"/>
          </a:xfrm>
          <a:custGeom>
            <a:avLst/>
            <a:gdLst/>
            <a:ahLst/>
            <a:cxnLst/>
            <a:rect l="l" t="t" r="r" b="b"/>
            <a:pathLst>
              <a:path w="6509" h="11390" extrusionOk="0">
                <a:moveTo>
                  <a:pt x="654" y="0"/>
                </a:moveTo>
                <a:cubicBezTo>
                  <a:pt x="294" y="0"/>
                  <a:pt x="1" y="294"/>
                  <a:pt x="1" y="654"/>
                </a:cubicBezTo>
                <a:lnTo>
                  <a:pt x="1" y="10736"/>
                </a:lnTo>
                <a:cubicBezTo>
                  <a:pt x="1" y="11099"/>
                  <a:pt x="294" y="11389"/>
                  <a:pt x="654" y="11389"/>
                </a:cubicBezTo>
                <a:lnTo>
                  <a:pt x="5858" y="11389"/>
                </a:lnTo>
                <a:cubicBezTo>
                  <a:pt x="6218" y="11389"/>
                  <a:pt x="6508" y="11099"/>
                  <a:pt x="6508" y="10736"/>
                </a:cubicBezTo>
                <a:lnTo>
                  <a:pt x="6508" y="654"/>
                </a:lnTo>
                <a:cubicBezTo>
                  <a:pt x="6508" y="294"/>
                  <a:pt x="6218" y="0"/>
                  <a:pt x="5858" y="0"/>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2"/>
          <p:cNvSpPr/>
          <p:nvPr/>
        </p:nvSpPr>
        <p:spPr>
          <a:xfrm>
            <a:off x="3413297" y="4166717"/>
            <a:ext cx="2081780" cy="502765"/>
          </a:xfrm>
          <a:custGeom>
            <a:avLst/>
            <a:gdLst/>
            <a:ahLst/>
            <a:cxnLst/>
            <a:rect l="l" t="t" r="r" b="b"/>
            <a:pathLst>
              <a:path w="77476" h="18711" extrusionOk="0">
                <a:moveTo>
                  <a:pt x="14837" y="0"/>
                </a:moveTo>
                <a:lnTo>
                  <a:pt x="1" y="18710"/>
                </a:lnTo>
                <a:lnTo>
                  <a:pt x="4455" y="18710"/>
                </a:lnTo>
                <a:lnTo>
                  <a:pt x="16416" y="2507"/>
                </a:lnTo>
                <a:lnTo>
                  <a:pt x="28666" y="18710"/>
                </a:lnTo>
                <a:lnTo>
                  <a:pt x="77476" y="18710"/>
                </a:lnTo>
                <a:lnTo>
                  <a:pt x="628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2"/>
          <p:cNvSpPr/>
          <p:nvPr/>
        </p:nvSpPr>
        <p:spPr>
          <a:xfrm>
            <a:off x="5733451" y="3476738"/>
            <a:ext cx="1403087" cy="1442450"/>
          </a:xfrm>
          <a:custGeom>
            <a:avLst/>
            <a:gdLst/>
            <a:ahLst/>
            <a:cxnLst/>
            <a:rect l="l" t="t" r="r" b="b"/>
            <a:pathLst>
              <a:path w="59277" h="60940" extrusionOk="0">
                <a:moveTo>
                  <a:pt x="29640" y="1"/>
                </a:moveTo>
                <a:cubicBezTo>
                  <a:pt x="29123" y="1"/>
                  <a:pt x="28607" y="58"/>
                  <a:pt x="28101" y="173"/>
                </a:cubicBezTo>
                <a:cubicBezTo>
                  <a:pt x="23244" y="1174"/>
                  <a:pt x="21952" y="8220"/>
                  <a:pt x="21608" y="11889"/>
                </a:cubicBezTo>
                <a:cubicBezTo>
                  <a:pt x="21535" y="12662"/>
                  <a:pt x="20893" y="13258"/>
                  <a:pt x="20125" y="13258"/>
                </a:cubicBezTo>
                <a:cubicBezTo>
                  <a:pt x="20097" y="13258"/>
                  <a:pt x="20069" y="13257"/>
                  <a:pt x="20041" y="13256"/>
                </a:cubicBezTo>
                <a:cubicBezTo>
                  <a:pt x="19950" y="13250"/>
                  <a:pt x="19855" y="13248"/>
                  <a:pt x="19758" y="13248"/>
                </a:cubicBezTo>
                <a:cubicBezTo>
                  <a:pt x="17978" y="13248"/>
                  <a:pt x="15247" y="14083"/>
                  <a:pt x="13675" y="15654"/>
                </a:cubicBezTo>
                <a:cubicBezTo>
                  <a:pt x="11377" y="17952"/>
                  <a:pt x="11613" y="24475"/>
                  <a:pt x="11900" y="27762"/>
                </a:cubicBezTo>
                <a:cubicBezTo>
                  <a:pt x="11978" y="28661"/>
                  <a:pt x="11253" y="29389"/>
                  <a:pt x="10353" y="29389"/>
                </a:cubicBezTo>
                <a:cubicBezTo>
                  <a:pt x="10348" y="29389"/>
                  <a:pt x="10342" y="29389"/>
                  <a:pt x="10337" y="29389"/>
                </a:cubicBezTo>
                <a:cubicBezTo>
                  <a:pt x="10321" y="29389"/>
                  <a:pt x="10305" y="29389"/>
                  <a:pt x="10290" y="29389"/>
                </a:cubicBezTo>
                <a:cubicBezTo>
                  <a:pt x="7014" y="29389"/>
                  <a:pt x="5867" y="32831"/>
                  <a:pt x="5867" y="32831"/>
                </a:cubicBezTo>
                <a:cubicBezTo>
                  <a:pt x="0" y="46025"/>
                  <a:pt x="25796" y="59222"/>
                  <a:pt x="28975" y="60786"/>
                </a:cubicBezTo>
                <a:cubicBezTo>
                  <a:pt x="29180" y="60888"/>
                  <a:pt x="29407" y="60940"/>
                  <a:pt x="29640" y="60940"/>
                </a:cubicBezTo>
                <a:cubicBezTo>
                  <a:pt x="29870" y="60940"/>
                  <a:pt x="30099" y="60888"/>
                  <a:pt x="30305" y="60786"/>
                </a:cubicBezTo>
                <a:cubicBezTo>
                  <a:pt x="33480" y="59222"/>
                  <a:pt x="59276" y="46025"/>
                  <a:pt x="53412" y="32831"/>
                </a:cubicBezTo>
                <a:cubicBezTo>
                  <a:pt x="53412" y="32831"/>
                  <a:pt x="52264" y="29389"/>
                  <a:pt x="48986" y="29389"/>
                </a:cubicBezTo>
                <a:cubicBezTo>
                  <a:pt x="48972" y="29389"/>
                  <a:pt x="48957" y="29389"/>
                  <a:pt x="48943" y="29389"/>
                </a:cubicBezTo>
                <a:cubicBezTo>
                  <a:pt x="48937" y="29389"/>
                  <a:pt x="48932" y="29389"/>
                  <a:pt x="48926" y="29389"/>
                </a:cubicBezTo>
                <a:cubicBezTo>
                  <a:pt x="48027" y="29389"/>
                  <a:pt x="47301" y="28661"/>
                  <a:pt x="47379" y="27762"/>
                </a:cubicBezTo>
                <a:cubicBezTo>
                  <a:pt x="47664" y="24475"/>
                  <a:pt x="47903" y="17952"/>
                  <a:pt x="45604" y="15654"/>
                </a:cubicBezTo>
                <a:cubicBezTo>
                  <a:pt x="44033" y="14083"/>
                  <a:pt x="41301" y="13248"/>
                  <a:pt x="39519" y="13248"/>
                </a:cubicBezTo>
                <a:cubicBezTo>
                  <a:pt x="39422" y="13248"/>
                  <a:pt x="39327" y="13250"/>
                  <a:pt x="39235" y="13256"/>
                </a:cubicBezTo>
                <a:cubicBezTo>
                  <a:pt x="39207" y="13257"/>
                  <a:pt x="39179" y="13258"/>
                  <a:pt x="39152" y="13258"/>
                </a:cubicBezTo>
                <a:cubicBezTo>
                  <a:pt x="38387" y="13258"/>
                  <a:pt x="37745" y="12662"/>
                  <a:pt x="37672" y="11889"/>
                </a:cubicBezTo>
                <a:cubicBezTo>
                  <a:pt x="37327" y="8223"/>
                  <a:pt x="36036" y="1174"/>
                  <a:pt x="31179" y="173"/>
                </a:cubicBezTo>
                <a:cubicBezTo>
                  <a:pt x="30673" y="58"/>
                  <a:pt x="30156" y="1"/>
                  <a:pt x="296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2"/>
          <p:cNvSpPr/>
          <p:nvPr/>
        </p:nvSpPr>
        <p:spPr>
          <a:xfrm>
            <a:off x="6240050" y="3921130"/>
            <a:ext cx="410248" cy="1367653"/>
          </a:xfrm>
          <a:custGeom>
            <a:avLst/>
            <a:gdLst/>
            <a:ahLst/>
            <a:cxnLst/>
            <a:rect l="l" t="t" r="r" b="b"/>
            <a:pathLst>
              <a:path w="17332" h="57780" extrusionOk="0">
                <a:moveTo>
                  <a:pt x="8670" y="1"/>
                </a:moveTo>
                <a:cubicBezTo>
                  <a:pt x="8241" y="1"/>
                  <a:pt x="7896" y="351"/>
                  <a:pt x="7908" y="781"/>
                </a:cubicBezTo>
                <a:lnTo>
                  <a:pt x="7908" y="23658"/>
                </a:lnTo>
                <a:lnTo>
                  <a:pt x="1449" y="15907"/>
                </a:lnTo>
                <a:cubicBezTo>
                  <a:pt x="1297" y="15722"/>
                  <a:pt x="1077" y="15626"/>
                  <a:pt x="855" y="15626"/>
                </a:cubicBezTo>
                <a:cubicBezTo>
                  <a:pt x="682" y="15626"/>
                  <a:pt x="509" y="15684"/>
                  <a:pt x="366" y="15802"/>
                </a:cubicBezTo>
                <a:cubicBezTo>
                  <a:pt x="39" y="16074"/>
                  <a:pt x="0" y="16561"/>
                  <a:pt x="275" y="16884"/>
                </a:cubicBezTo>
                <a:lnTo>
                  <a:pt x="7908" y="26041"/>
                </a:lnTo>
                <a:lnTo>
                  <a:pt x="7908" y="56999"/>
                </a:lnTo>
                <a:cubicBezTo>
                  <a:pt x="7896" y="57426"/>
                  <a:pt x="8241" y="57779"/>
                  <a:pt x="8670" y="57779"/>
                </a:cubicBezTo>
                <a:cubicBezTo>
                  <a:pt x="9097" y="57779"/>
                  <a:pt x="9441" y="57426"/>
                  <a:pt x="9432" y="56999"/>
                </a:cubicBezTo>
                <a:lnTo>
                  <a:pt x="9432" y="19440"/>
                </a:lnTo>
                <a:lnTo>
                  <a:pt x="17053" y="10651"/>
                </a:lnTo>
                <a:cubicBezTo>
                  <a:pt x="17331" y="10334"/>
                  <a:pt x="17295" y="9853"/>
                  <a:pt x="16978" y="9575"/>
                </a:cubicBezTo>
                <a:cubicBezTo>
                  <a:pt x="16833" y="9450"/>
                  <a:pt x="16655" y="9389"/>
                  <a:pt x="16477" y="9389"/>
                </a:cubicBezTo>
                <a:cubicBezTo>
                  <a:pt x="16264" y="9389"/>
                  <a:pt x="16051" y="9477"/>
                  <a:pt x="15901" y="9651"/>
                </a:cubicBezTo>
                <a:lnTo>
                  <a:pt x="9432" y="17111"/>
                </a:lnTo>
                <a:lnTo>
                  <a:pt x="9432" y="781"/>
                </a:lnTo>
                <a:cubicBezTo>
                  <a:pt x="9441" y="351"/>
                  <a:pt x="9097" y="1"/>
                  <a:pt x="8670"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2"/>
          <p:cNvSpPr/>
          <p:nvPr/>
        </p:nvSpPr>
        <p:spPr>
          <a:xfrm>
            <a:off x="5209084" y="4820708"/>
            <a:ext cx="524368" cy="387385"/>
          </a:xfrm>
          <a:custGeom>
            <a:avLst/>
            <a:gdLst/>
            <a:ahLst/>
            <a:cxnLst/>
            <a:rect l="l" t="t" r="r" b="b"/>
            <a:pathLst>
              <a:path w="19515" h="14417" extrusionOk="0">
                <a:moveTo>
                  <a:pt x="8420" y="1"/>
                </a:moveTo>
                <a:cubicBezTo>
                  <a:pt x="8024" y="1"/>
                  <a:pt x="7625" y="45"/>
                  <a:pt x="7231" y="137"/>
                </a:cubicBezTo>
                <a:cubicBezTo>
                  <a:pt x="5456" y="551"/>
                  <a:pt x="4022" y="1854"/>
                  <a:pt x="3442" y="3581"/>
                </a:cubicBezTo>
                <a:cubicBezTo>
                  <a:pt x="3321" y="3950"/>
                  <a:pt x="2985" y="4201"/>
                  <a:pt x="2598" y="4219"/>
                </a:cubicBezTo>
                <a:cubicBezTo>
                  <a:pt x="2453" y="4225"/>
                  <a:pt x="2308" y="4244"/>
                  <a:pt x="2162" y="4277"/>
                </a:cubicBezTo>
                <a:cubicBezTo>
                  <a:pt x="1037" y="4516"/>
                  <a:pt x="176" y="5480"/>
                  <a:pt x="70" y="6627"/>
                </a:cubicBezTo>
                <a:cubicBezTo>
                  <a:pt x="0" y="7331"/>
                  <a:pt x="215" y="8033"/>
                  <a:pt x="666" y="8577"/>
                </a:cubicBezTo>
                <a:cubicBezTo>
                  <a:pt x="929" y="8892"/>
                  <a:pt x="1022" y="9318"/>
                  <a:pt x="907" y="9711"/>
                </a:cubicBezTo>
                <a:cubicBezTo>
                  <a:pt x="690" y="10452"/>
                  <a:pt x="620" y="11229"/>
                  <a:pt x="705" y="11997"/>
                </a:cubicBezTo>
                <a:cubicBezTo>
                  <a:pt x="759" y="12511"/>
                  <a:pt x="886" y="13017"/>
                  <a:pt x="1077" y="13497"/>
                </a:cubicBezTo>
                <a:lnTo>
                  <a:pt x="18236" y="14417"/>
                </a:lnTo>
                <a:cubicBezTo>
                  <a:pt x="19445" y="12705"/>
                  <a:pt x="19515" y="10434"/>
                  <a:pt x="18408" y="8653"/>
                </a:cubicBezTo>
                <a:cubicBezTo>
                  <a:pt x="18127" y="8193"/>
                  <a:pt x="18036" y="7640"/>
                  <a:pt x="18163" y="7113"/>
                </a:cubicBezTo>
                <a:cubicBezTo>
                  <a:pt x="18284" y="6599"/>
                  <a:pt x="18308" y="6067"/>
                  <a:pt x="18236" y="5544"/>
                </a:cubicBezTo>
                <a:cubicBezTo>
                  <a:pt x="17964" y="3551"/>
                  <a:pt x="16291" y="1997"/>
                  <a:pt x="14286" y="1864"/>
                </a:cubicBezTo>
                <a:cubicBezTo>
                  <a:pt x="14187" y="1857"/>
                  <a:pt x="14087" y="1853"/>
                  <a:pt x="13988" y="1853"/>
                </a:cubicBezTo>
                <a:cubicBezTo>
                  <a:pt x="13740" y="1853"/>
                  <a:pt x="13493" y="1875"/>
                  <a:pt x="13249" y="1918"/>
                </a:cubicBezTo>
                <a:cubicBezTo>
                  <a:pt x="13181" y="1930"/>
                  <a:pt x="13112" y="1936"/>
                  <a:pt x="13045" y="1936"/>
                </a:cubicBezTo>
                <a:cubicBezTo>
                  <a:pt x="12713" y="1936"/>
                  <a:pt x="12392" y="1793"/>
                  <a:pt x="12151" y="1552"/>
                </a:cubicBezTo>
                <a:cubicBezTo>
                  <a:pt x="11154" y="548"/>
                  <a:pt x="9805" y="1"/>
                  <a:pt x="8420" y="1"/>
                </a:cubicBezTo>
                <a:close/>
              </a:path>
            </a:pathLst>
          </a:custGeom>
          <a:solidFill>
            <a:srgbClr val="74C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2"/>
          <p:cNvSpPr/>
          <p:nvPr/>
        </p:nvSpPr>
        <p:spPr>
          <a:xfrm>
            <a:off x="1058330" y="2330676"/>
            <a:ext cx="1339065" cy="2243750"/>
          </a:xfrm>
          <a:custGeom>
            <a:avLst/>
            <a:gdLst/>
            <a:ahLst/>
            <a:cxnLst/>
            <a:rect l="l" t="t" r="r" b="b"/>
            <a:pathLst>
              <a:path w="62727" h="105106" extrusionOk="0">
                <a:moveTo>
                  <a:pt x="31083" y="0"/>
                </a:moveTo>
                <a:cubicBezTo>
                  <a:pt x="30660" y="0"/>
                  <a:pt x="30078" y="77"/>
                  <a:pt x="29410" y="366"/>
                </a:cubicBezTo>
                <a:cubicBezTo>
                  <a:pt x="23250" y="2407"/>
                  <a:pt x="21611" y="16772"/>
                  <a:pt x="21172" y="24241"/>
                </a:cubicBezTo>
                <a:cubicBezTo>
                  <a:pt x="21082" y="25817"/>
                  <a:pt x="20271" y="27035"/>
                  <a:pt x="19296" y="27035"/>
                </a:cubicBezTo>
                <a:cubicBezTo>
                  <a:pt x="19260" y="27035"/>
                  <a:pt x="19224" y="27033"/>
                  <a:pt x="19188" y="27030"/>
                </a:cubicBezTo>
                <a:cubicBezTo>
                  <a:pt x="19071" y="27019"/>
                  <a:pt x="18950" y="27014"/>
                  <a:pt x="18825" y="27014"/>
                </a:cubicBezTo>
                <a:cubicBezTo>
                  <a:pt x="16566" y="27014"/>
                  <a:pt x="13102" y="28718"/>
                  <a:pt x="11108" y="31917"/>
                </a:cubicBezTo>
                <a:cubicBezTo>
                  <a:pt x="8196" y="36601"/>
                  <a:pt x="8495" y="49895"/>
                  <a:pt x="8858" y="56599"/>
                </a:cubicBezTo>
                <a:cubicBezTo>
                  <a:pt x="8957" y="58430"/>
                  <a:pt x="8037" y="59917"/>
                  <a:pt x="6895" y="59917"/>
                </a:cubicBezTo>
                <a:cubicBezTo>
                  <a:pt x="6888" y="59917"/>
                  <a:pt x="6881" y="59917"/>
                  <a:pt x="6874" y="59917"/>
                </a:cubicBezTo>
                <a:cubicBezTo>
                  <a:pt x="6854" y="59917"/>
                  <a:pt x="6835" y="59916"/>
                  <a:pt x="6815" y="59916"/>
                </a:cubicBezTo>
                <a:cubicBezTo>
                  <a:pt x="2657" y="59916"/>
                  <a:pt x="1204" y="66933"/>
                  <a:pt x="1204" y="66933"/>
                </a:cubicBezTo>
                <a:cubicBezTo>
                  <a:pt x="170" y="70668"/>
                  <a:pt x="0" y="74469"/>
                  <a:pt x="472" y="78249"/>
                </a:cubicBezTo>
                <a:cubicBezTo>
                  <a:pt x="2716" y="96150"/>
                  <a:pt x="17018" y="105106"/>
                  <a:pt x="31329" y="105106"/>
                </a:cubicBezTo>
                <a:cubicBezTo>
                  <a:pt x="45614" y="105106"/>
                  <a:pt x="59909" y="96183"/>
                  <a:pt x="62231" y="78325"/>
                </a:cubicBezTo>
                <a:cubicBezTo>
                  <a:pt x="62727" y="74520"/>
                  <a:pt x="62566" y="70692"/>
                  <a:pt x="61526" y="66933"/>
                </a:cubicBezTo>
                <a:cubicBezTo>
                  <a:pt x="61526" y="66933"/>
                  <a:pt x="60070" y="59916"/>
                  <a:pt x="55912" y="59916"/>
                </a:cubicBezTo>
                <a:cubicBezTo>
                  <a:pt x="55892" y="59916"/>
                  <a:pt x="55872" y="59917"/>
                  <a:pt x="55853" y="59917"/>
                </a:cubicBezTo>
                <a:cubicBezTo>
                  <a:pt x="55846" y="59917"/>
                  <a:pt x="55839" y="59917"/>
                  <a:pt x="55832" y="59917"/>
                </a:cubicBezTo>
                <a:cubicBezTo>
                  <a:pt x="54689" y="59917"/>
                  <a:pt x="53770" y="58430"/>
                  <a:pt x="53869" y="56599"/>
                </a:cubicBezTo>
                <a:cubicBezTo>
                  <a:pt x="54232" y="49895"/>
                  <a:pt x="54534" y="36601"/>
                  <a:pt x="51619" y="31917"/>
                </a:cubicBezTo>
                <a:cubicBezTo>
                  <a:pt x="49627" y="28718"/>
                  <a:pt x="46161" y="27014"/>
                  <a:pt x="43904" y="27014"/>
                </a:cubicBezTo>
                <a:cubicBezTo>
                  <a:pt x="43780" y="27014"/>
                  <a:pt x="43659" y="27019"/>
                  <a:pt x="43542" y="27030"/>
                </a:cubicBezTo>
                <a:cubicBezTo>
                  <a:pt x="43505" y="27033"/>
                  <a:pt x="43470" y="27035"/>
                  <a:pt x="43434" y="27035"/>
                </a:cubicBezTo>
                <a:cubicBezTo>
                  <a:pt x="42459" y="27035"/>
                  <a:pt x="41648" y="25817"/>
                  <a:pt x="41555" y="24241"/>
                </a:cubicBezTo>
                <a:cubicBezTo>
                  <a:pt x="41119" y="16772"/>
                  <a:pt x="39480" y="2407"/>
                  <a:pt x="33317" y="366"/>
                </a:cubicBezTo>
                <a:cubicBezTo>
                  <a:pt x="32649" y="77"/>
                  <a:pt x="32066" y="0"/>
                  <a:pt x="31644" y="0"/>
                </a:cubicBezTo>
                <a:cubicBezTo>
                  <a:pt x="31540" y="0"/>
                  <a:pt x="31447" y="5"/>
                  <a:pt x="31363" y="12"/>
                </a:cubicBezTo>
                <a:cubicBezTo>
                  <a:pt x="31280" y="5"/>
                  <a:pt x="31186" y="0"/>
                  <a:pt x="31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2"/>
          <p:cNvSpPr/>
          <p:nvPr/>
        </p:nvSpPr>
        <p:spPr>
          <a:xfrm>
            <a:off x="1484864" y="3039133"/>
            <a:ext cx="475943" cy="2300727"/>
          </a:xfrm>
          <a:custGeom>
            <a:avLst/>
            <a:gdLst/>
            <a:ahLst/>
            <a:cxnLst/>
            <a:rect l="l" t="t" r="r" b="b"/>
            <a:pathLst>
              <a:path w="22295" h="107775" extrusionOk="0">
                <a:moveTo>
                  <a:pt x="11420" y="1"/>
                </a:moveTo>
                <a:cubicBezTo>
                  <a:pt x="10633" y="1"/>
                  <a:pt x="9998" y="639"/>
                  <a:pt x="9998" y="1425"/>
                </a:cubicBezTo>
                <a:lnTo>
                  <a:pt x="9998" y="44649"/>
                </a:lnTo>
                <a:lnTo>
                  <a:pt x="1966" y="35011"/>
                </a:lnTo>
                <a:cubicBezTo>
                  <a:pt x="1760" y="34764"/>
                  <a:pt x="1464" y="34636"/>
                  <a:pt x="1167" y="34636"/>
                </a:cubicBezTo>
                <a:cubicBezTo>
                  <a:pt x="933" y="34636"/>
                  <a:pt x="697" y="34715"/>
                  <a:pt x="503" y="34878"/>
                </a:cubicBezTo>
                <a:cubicBezTo>
                  <a:pt x="61" y="35244"/>
                  <a:pt x="1" y="35900"/>
                  <a:pt x="370" y="36342"/>
                </a:cubicBezTo>
                <a:lnTo>
                  <a:pt x="9998" y="47894"/>
                </a:lnTo>
                <a:lnTo>
                  <a:pt x="9998" y="106350"/>
                </a:lnTo>
                <a:cubicBezTo>
                  <a:pt x="9998" y="107136"/>
                  <a:pt x="10633" y="107774"/>
                  <a:pt x="11420" y="107774"/>
                </a:cubicBezTo>
                <a:cubicBezTo>
                  <a:pt x="12206" y="107774"/>
                  <a:pt x="12844" y="107136"/>
                  <a:pt x="12844" y="106350"/>
                </a:cubicBezTo>
                <a:lnTo>
                  <a:pt x="12844" y="34905"/>
                </a:lnTo>
                <a:lnTo>
                  <a:pt x="21944" y="24414"/>
                </a:lnTo>
                <a:cubicBezTo>
                  <a:pt x="22294" y="23997"/>
                  <a:pt x="22246" y="23377"/>
                  <a:pt x="21835" y="23020"/>
                </a:cubicBezTo>
                <a:cubicBezTo>
                  <a:pt x="21646" y="22857"/>
                  <a:pt x="21414" y="22776"/>
                  <a:pt x="21183" y="22776"/>
                </a:cubicBezTo>
                <a:cubicBezTo>
                  <a:pt x="20909" y="22776"/>
                  <a:pt x="20637" y="22889"/>
                  <a:pt x="20441" y="23108"/>
                </a:cubicBezTo>
                <a:lnTo>
                  <a:pt x="20441" y="23111"/>
                </a:lnTo>
                <a:lnTo>
                  <a:pt x="12844" y="31866"/>
                </a:lnTo>
                <a:lnTo>
                  <a:pt x="12844" y="19413"/>
                </a:lnTo>
                <a:lnTo>
                  <a:pt x="21944" y="8922"/>
                </a:lnTo>
                <a:cubicBezTo>
                  <a:pt x="22294" y="8505"/>
                  <a:pt x="22246" y="7885"/>
                  <a:pt x="21835" y="7528"/>
                </a:cubicBezTo>
                <a:cubicBezTo>
                  <a:pt x="21646" y="7364"/>
                  <a:pt x="21414" y="7284"/>
                  <a:pt x="21183" y="7284"/>
                </a:cubicBezTo>
                <a:cubicBezTo>
                  <a:pt x="20909" y="7284"/>
                  <a:pt x="20637" y="7396"/>
                  <a:pt x="20441" y="7615"/>
                </a:cubicBezTo>
                <a:lnTo>
                  <a:pt x="12844" y="16373"/>
                </a:lnTo>
                <a:lnTo>
                  <a:pt x="12844" y="1425"/>
                </a:lnTo>
                <a:cubicBezTo>
                  <a:pt x="12844" y="639"/>
                  <a:pt x="12206" y="1"/>
                  <a:pt x="11420"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2"/>
          <p:cNvSpPr/>
          <p:nvPr/>
        </p:nvSpPr>
        <p:spPr>
          <a:xfrm>
            <a:off x="-7" y="2864687"/>
            <a:ext cx="1851853" cy="1904112"/>
          </a:xfrm>
          <a:custGeom>
            <a:avLst/>
            <a:gdLst/>
            <a:ahLst/>
            <a:cxnLst/>
            <a:rect l="l" t="t" r="r" b="b"/>
            <a:pathLst>
              <a:path w="86748" h="89196" extrusionOk="0">
                <a:moveTo>
                  <a:pt x="43054" y="1"/>
                </a:moveTo>
                <a:cubicBezTo>
                  <a:pt x="42402" y="1"/>
                  <a:pt x="41751" y="88"/>
                  <a:pt x="41123" y="262"/>
                </a:cubicBezTo>
                <a:cubicBezTo>
                  <a:pt x="34016" y="1728"/>
                  <a:pt x="32123" y="12041"/>
                  <a:pt x="31621" y="17405"/>
                </a:cubicBezTo>
                <a:cubicBezTo>
                  <a:pt x="31513" y="18538"/>
                  <a:pt x="30574" y="19411"/>
                  <a:pt x="29452" y="19411"/>
                </a:cubicBezTo>
                <a:cubicBezTo>
                  <a:pt x="29411" y="19411"/>
                  <a:pt x="29370" y="19410"/>
                  <a:pt x="29329" y="19407"/>
                </a:cubicBezTo>
                <a:cubicBezTo>
                  <a:pt x="29192" y="19400"/>
                  <a:pt x="29051" y="19396"/>
                  <a:pt x="28905" y="19396"/>
                </a:cubicBezTo>
                <a:cubicBezTo>
                  <a:pt x="26301" y="19396"/>
                  <a:pt x="22308" y="20621"/>
                  <a:pt x="20011" y="22918"/>
                </a:cubicBezTo>
                <a:cubicBezTo>
                  <a:pt x="16648" y="26278"/>
                  <a:pt x="16996" y="35825"/>
                  <a:pt x="17414" y="40637"/>
                </a:cubicBezTo>
                <a:cubicBezTo>
                  <a:pt x="17531" y="41954"/>
                  <a:pt x="16467" y="43020"/>
                  <a:pt x="15150" y="43020"/>
                </a:cubicBezTo>
                <a:cubicBezTo>
                  <a:pt x="15142" y="43020"/>
                  <a:pt x="15135" y="43020"/>
                  <a:pt x="15127" y="43020"/>
                </a:cubicBezTo>
                <a:cubicBezTo>
                  <a:pt x="15104" y="43020"/>
                  <a:pt x="15081" y="43019"/>
                  <a:pt x="15059" y="43019"/>
                </a:cubicBezTo>
                <a:cubicBezTo>
                  <a:pt x="10264" y="43019"/>
                  <a:pt x="8583" y="48058"/>
                  <a:pt x="8583" y="48058"/>
                </a:cubicBezTo>
                <a:cubicBezTo>
                  <a:pt x="1" y="67367"/>
                  <a:pt x="37751" y="86679"/>
                  <a:pt x="42399" y="88968"/>
                </a:cubicBezTo>
                <a:cubicBezTo>
                  <a:pt x="42704" y="89116"/>
                  <a:pt x="43037" y="89195"/>
                  <a:pt x="43376" y="89195"/>
                </a:cubicBezTo>
                <a:cubicBezTo>
                  <a:pt x="43714" y="89195"/>
                  <a:pt x="44047" y="89116"/>
                  <a:pt x="44349" y="88968"/>
                </a:cubicBezTo>
                <a:cubicBezTo>
                  <a:pt x="48998" y="86679"/>
                  <a:pt x="86748" y="67367"/>
                  <a:pt x="78165" y="48058"/>
                </a:cubicBezTo>
                <a:cubicBezTo>
                  <a:pt x="78165" y="48058"/>
                  <a:pt x="76488" y="43019"/>
                  <a:pt x="71693" y="43019"/>
                </a:cubicBezTo>
                <a:cubicBezTo>
                  <a:pt x="71670" y="43019"/>
                  <a:pt x="71647" y="43020"/>
                  <a:pt x="71624" y="43020"/>
                </a:cubicBezTo>
                <a:cubicBezTo>
                  <a:pt x="71617" y="43020"/>
                  <a:pt x="71609" y="43020"/>
                  <a:pt x="71602" y="43020"/>
                </a:cubicBezTo>
                <a:cubicBezTo>
                  <a:pt x="70282" y="43020"/>
                  <a:pt x="69224" y="41954"/>
                  <a:pt x="69335" y="40637"/>
                </a:cubicBezTo>
                <a:cubicBezTo>
                  <a:pt x="69755" y="35825"/>
                  <a:pt x="70103" y="26278"/>
                  <a:pt x="66740" y="22918"/>
                </a:cubicBezTo>
                <a:cubicBezTo>
                  <a:pt x="64443" y="20621"/>
                  <a:pt x="60448" y="19396"/>
                  <a:pt x="57843" y="19396"/>
                </a:cubicBezTo>
                <a:cubicBezTo>
                  <a:pt x="57697" y="19396"/>
                  <a:pt x="57556" y="19400"/>
                  <a:pt x="57420" y="19407"/>
                </a:cubicBezTo>
                <a:cubicBezTo>
                  <a:pt x="57379" y="19410"/>
                  <a:pt x="57338" y="19411"/>
                  <a:pt x="57297" y="19411"/>
                </a:cubicBezTo>
                <a:cubicBezTo>
                  <a:pt x="56174" y="19411"/>
                  <a:pt x="55236" y="18535"/>
                  <a:pt x="55130" y="17405"/>
                </a:cubicBezTo>
                <a:cubicBezTo>
                  <a:pt x="54625" y="12041"/>
                  <a:pt x="52735" y="1728"/>
                  <a:pt x="45629" y="262"/>
                </a:cubicBezTo>
                <a:cubicBezTo>
                  <a:pt x="44997" y="88"/>
                  <a:pt x="44348" y="1"/>
                  <a:pt x="43697" y="1"/>
                </a:cubicBezTo>
                <a:cubicBezTo>
                  <a:pt x="43590" y="1"/>
                  <a:pt x="43483" y="3"/>
                  <a:pt x="43376" y="8"/>
                </a:cubicBezTo>
                <a:cubicBezTo>
                  <a:pt x="43269" y="3"/>
                  <a:pt x="43162" y="1"/>
                  <a:pt x="430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2"/>
          <p:cNvSpPr/>
          <p:nvPr/>
        </p:nvSpPr>
        <p:spPr>
          <a:xfrm>
            <a:off x="668763" y="3518238"/>
            <a:ext cx="541266" cy="1804013"/>
          </a:xfrm>
          <a:custGeom>
            <a:avLst/>
            <a:gdLst/>
            <a:ahLst/>
            <a:cxnLst/>
            <a:rect l="l" t="t" r="r" b="b"/>
            <a:pathLst>
              <a:path w="25355" h="84507" extrusionOk="0">
                <a:moveTo>
                  <a:pt x="12681" y="1"/>
                </a:moveTo>
                <a:cubicBezTo>
                  <a:pt x="12064" y="1"/>
                  <a:pt x="11565" y="500"/>
                  <a:pt x="11565" y="1117"/>
                </a:cubicBezTo>
                <a:lnTo>
                  <a:pt x="11565" y="34600"/>
                </a:lnTo>
                <a:lnTo>
                  <a:pt x="2111" y="23256"/>
                </a:lnTo>
                <a:cubicBezTo>
                  <a:pt x="1890" y="22990"/>
                  <a:pt x="1571" y="22854"/>
                  <a:pt x="1251" y="22854"/>
                </a:cubicBezTo>
                <a:cubicBezTo>
                  <a:pt x="999" y="22854"/>
                  <a:pt x="746" y="22938"/>
                  <a:pt x="539" y="23111"/>
                </a:cubicBezTo>
                <a:cubicBezTo>
                  <a:pt x="64" y="23507"/>
                  <a:pt x="1" y="24212"/>
                  <a:pt x="397" y="24687"/>
                </a:cubicBezTo>
                <a:lnTo>
                  <a:pt x="11565" y="38087"/>
                </a:lnTo>
                <a:lnTo>
                  <a:pt x="11565" y="83391"/>
                </a:lnTo>
                <a:cubicBezTo>
                  <a:pt x="11565" y="84008"/>
                  <a:pt x="12064" y="84507"/>
                  <a:pt x="12681" y="84507"/>
                </a:cubicBezTo>
                <a:cubicBezTo>
                  <a:pt x="13295" y="84507"/>
                  <a:pt x="13797" y="84008"/>
                  <a:pt x="13797" y="83391"/>
                </a:cubicBezTo>
                <a:lnTo>
                  <a:pt x="13797" y="28419"/>
                </a:lnTo>
                <a:lnTo>
                  <a:pt x="24950" y="15560"/>
                </a:lnTo>
                <a:cubicBezTo>
                  <a:pt x="25355" y="15094"/>
                  <a:pt x="25303" y="14390"/>
                  <a:pt x="24838" y="13984"/>
                </a:cubicBezTo>
                <a:cubicBezTo>
                  <a:pt x="24627" y="13801"/>
                  <a:pt x="24367" y="13711"/>
                  <a:pt x="24109" y="13711"/>
                </a:cubicBezTo>
                <a:cubicBezTo>
                  <a:pt x="23796" y="13711"/>
                  <a:pt x="23485" y="13843"/>
                  <a:pt x="23265" y="14099"/>
                </a:cubicBezTo>
                <a:lnTo>
                  <a:pt x="13797" y="25013"/>
                </a:lnTo>
                <a:lnTo>
                  <a:pt x="13797" y="1117"/>
                </a:lnTo>
                <a:cubicBezTo>
                  <a:pt x="13797" y="500"/>
                  <a:pt x="13298" y="1"/>
                  <a:pt x="12681" y="1"/>
                </a:cubicBezTo>
                <a:close/>
              </a:path>
            </a:pathLst>
          </a:custGeom>
          <a:solidFill>
            <a:srgbClr val="3734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2"/>
          <p:cNvSpPr txBox="1">
            <a:spLocks noGrp="1"/>
          </p:cNvSpPr>
          <p:nvPr>
            <p:ph type="subTitle" idx="1"/>
          </p:nvPr>
        </p:nvSpPr>
        <p:spPr>
          <a:xfrm>
            <a:off x="2286775" y="1780575"/>
            <a:ext cx="4717500" cy="63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“Urbanization is the inevitable outcome of the processes of growth and the processes of modernization”</a:t>
            </a:r>
            <a:endParaRPr dirty="0"/>
          </a:p>
          <a:p>
            <a:pPr marL="0" lvl="0" indent="0" algn="ctr" rtl="0">
              <a:spcBef>
                <a:spcPts val="1600"/>
              </a:spcBef>
              <a:spcAft>
                <a:spcPts val="1600"/>
              </a:spcAft>
              <a:buNone/>
            </a:pPr>
            <a:endParaRPr dirty="0"/>
          </a:p>
        </p:txBody>
      </p:sp>
      <p:sp>
        <p:nvSpPr>
          <p:cNvPr id="722" name="Google Shape;722;p22"/>
          <p:cNvSpPr txBox="1">
            <a:spLocks noGrp="1"/>
          </p:cNvSpPr>
          <p:nvPr>
            <p:ph type="ctrTitle"/>
          </p:nvPr>
        </p:nvSpPr>
        <p:spPr>
          <a:xfrm>
            <a:off x="3099175" y="2412374"/>
            <a:ext cx="3092700" cy="54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—Manmohan Singh</a:t>
            </a:r>
            <a:endParaRPr dirty="0"/>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pic>
        <p:nvPicPr>
          <p:cNvPr id="7" name="Picture 6">
            <a:extLst>
              <a:ext uri="{FF2B5EF4-FFF2-40B4-BE49-F238E27FC236}">
                <a16:creationId xmlns:a16="http://schemas.microsoft.com/office/drawing/2014/main" id="{4AFA8847-9C8C-8C74-E47E-E7E5A1ACE4EE}"/>
              </a:ext>
            </a:extLst>
          </p:cNvPr>
          <p:cNvPicPr>
            <a:picLocks noChangeAspect="1"/>
          </p:cNvPicPr>
          <p:nvPr/>
        </p:nvPicPr>
        <p:blipFill>
          <a:blip r:embed="rId3"/>
          <a:stretch>
            <a:fillRect/>
          </a:stretch>
        </p:blipFill>
        <p:spPr>
          <a:xfrm>
            <a:off x="1389600" y="1034099"/>
            <a:ext cx="6393599" cy="4045638"/>
          </a:xfrm>
          <a:prstGeom prst="rect">
            <a:avLst/>
          </a:prstGeom>
          <a:ln>
            <a:noFill/>
          </a:ln>
          <a:effectLst>
            <a:outerShdw blurRad="292100" dist="139700" dir="2700000" algn="tl" rotWithShape="0">
              <a:srgbClr val="333333">
                <a:alpha val="65000"/>
              </a:srgbClr>
            </a:outerShdw>
          </a:effectLst>
        </p:spPr>
      </p:pic>
      <p:sp>
        <p:nvSpPr>
          <p:cNvPr id="734" name="Google Shape;734;p23"/>
          <p:cNvSpPr txBox="1">
            <a:spLocks noGrp="1"/>
          </p:cNvSpPr>
          <p:nvPr>
            <p:ph type="ctrTitle"/>
          </p:nvPr>
        </p:nvSpPr>
        <p:spPr>
          <a:xfrm>
            <a:off x="790975" y="720000"/>
            <a:ext cx="5012400" cy="31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latin typeface="Montserrat ExtraBold" panose="00000900000000000000" pitchFamily="2" charset="0"/>
                <a:ea typeface="Montserrat Medium"/>
                <a:cs typeface="Montserrat Medium"/>
                <a:sym typeface="Montserrat Medium"/>
              </a:rPr>
              <a:t>INCREASE IN POPULATION   IN  URBAN  AREAS . </a:t>
            </a:r>
          </a:p>
        </p:txBody>
      </p:sp>
      <p:pic>
        <p:nvPicPr>
          <p:cNvPr id="9" name="Picture 8">
            <a:extLst>
              <a:ext uri="{FF2B5EF4-FFF2-40B4-BE49-F238E27FC236}">
                <a16:creationId xmlns:a16="http://schemas.microsoft.com/office/drawing/2014/main" id="{CC79D987-B4CD-B52E-4103-2C7DD4431421}"/>
              </a:ext>
            </a:extLst>
          </p:cNvPr>
          <p:cNvPicPr>
            <a:picLocks noChangeAspect="1"/>
          </p:cNvPicPr>
          <p:nvPr/>
        </p:nvPicPr>
        <p:blipFill>
          <a:blip r:embed="rId4"/>
          <a:stretch>
            <a:fillRect/>
          </a:stretch>
        </p:blipFill>
        <p:spPr>
          <a:xfrm>
            <a:off x="1576800" y="1034099"/>
            <a:ext cx="6076800" cy="3976307"/>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2C746232-932B-C339-2033-EA5978CCA920}"/>
              </a:ext>
            </a:extLst>
          </p:cNvPr>
          <p:cNvPicPr>
            <a:picLocks noChangeAspect="1"/>
          </p:cNvPicPr>
          <p:nvPr/>
        </p:nvPicPr>
        <p:blipFill>
          <a:blip r:embed="rId3"/>
          <a:stretch>
            <a:fillRect/>
          </a:stretch>
        </p:blipFill>
        <p:spPr>
          <a:xfrm>
            <a:off x="84406" y="1034100"/>
            <a:ext cx="4487594" cy="3075300"/>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7A87D2E9-FBCD-2A92-200D-7D34D09C47C9}"/>
              </a:ext>
            </a:extLst>
          </p:cNvPr>
          <p:cNvPicPr>
            <a:picLocks noChangeAspect="1"/>
          </p:cNvPicPr>
          <p:nvPr/>
        </p:nvPicPr>
        <p:blipFill>
          <a:blip r:embed="rId4"/>
          <a:stretch>
            <a:fillRect/>
          </a:stretch>
        </p:blipFill>
        <p:spPr>
          <a:xfrm>
            <a:off x="4814980" y="1087200"/>
            <a:ext cx="4285959" cy="3022200"/>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nodeType="clickEffect">
                                  <p:stCondLst>
                                    <p:cond delay="0"/>
                                  </p:stCondLst>
                                  <p:childTnLst>
                                    <p:anim calcmode="lin" valueType="num">
                                      <p:cBhvr>
                                        <p:cTn id="6" dur="500"/>
                                        <p:tgtEl>
                                          <p:spTgt spid="7"/>
                                        </p:tgtEl>
                                        <p:attrNameLst>
                                          <p:attrName>ppt_w</p:attrName>
                                        </p:attrNameLst>
                                      </p:cBhvr>
                                      <p:tavLst>
                                        <p:tav tm="0">
                                          <p:val>
                                            <p:strVal val="ppt_w"/>
                                          </p:val>
                                        </p:tav>
                                        <p:tav tm="100000">
                                          <p:val>
                                            <p:fltVal val="0"/>
                                          </p:val>
                                        </p:tav>
                                      </p:tavLst>
                                    </p:anim>
                                    <p:anim calcmode="lin" valueType="num">
                                      <p:cBhvr>
                                        <p:cTn id="7" dur="500"/>
                                        <p:tgtEl>
                                          <p:spTgt spid="7"/>
                                        </p:tgtEl>
                                        <p:attrNameLst>
                                          <p:attrName>ppt_h</p:attrName>
                                        </p:attrNameLst>
                                      </p:cBhvr>
                                      <p:tavLst>
                                        <p:tav tm="0">
                                          <p:val>
                                            <p:strVal val="ppt_h"/>
                                          </p:val>
                                        </p:tav>
                                        <p:tav tm="100000">
                                          <p:val>
                                            <p:fltVal val="0"/>
                                          </p:val>
                                        </p:tav>
                                      </p:tavLst>
                                    </p:anim>
                                    <p:animEffect transition="out" filter="fade">
                                      <p:cBhvr>
                                        <p:cTn id="8" dur="500"/>
                                        <p:tgtEl>
                                          <p:spTgt spid="7"/>
                                        </p:tgtEl>
                                      </p:cBhvr>
                                    </p:animEffect>
                                    <p:set>
                                      <p:cBhvr>
                                        <p:cTn id="9" dur="1" fill="hold">
                                          <p:stCondLst>
                                            <p:cond delay="499"/>
                                          </p:stCondLst>
                                        </p:cTn>
                                        <p:tgtEl>
                                          <p:spTgt spid="7"/>
                                        </p:tgtEl>
                                        <p:attrNameLst>
                                          <p:attrName>style.visibility</p:attrName>
                                        </p:attrNameLst>
                                      </p:cBhvr>
                                      <p:to>
                                        <p:strVal val="hidden"/>
                                      </p:to>
                                    </p:se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xit" presetSubtype="4" fill="hold" nodeType="clickEffect">
                                  <p:stCondLst>
                                    <p:cond delay="0"/>
                                  </p:stCondLst>
                                  <p:childTnLst>
                                    <p:anim calcmode="lin" valueType="num">
                                      <p:cBhvr additive="base">
                                        <p:cTn id="18" dur="500"/>
                                        <p:tgtEl>
                                          <p:spTgt spid="9"/>
                                        </p:tgtEl>
                                        <p:attrNameLst>
                                          <p:attrName>ppt_x</p:attrName>
                                        </p:attrNameLst>
                                      </p:cBhvr>
                                      <p:tavLst>
                                        <p:tav tm="0">
                                          <p:val>
                                            <p:strVal val="ppt_x"/>
                                          </p:val>
                                        </p:tav>
                                        <p:tav tm="100000">
                                          <p:val>
                                            <p:strVal val="ppt_x"/>
                                          </p:val>
                                        </p:tav>
                                      </p:tavLst>
                                    </p:anim>
                                    <p:anim calcmode="lin" valueType="num">
                                      <p:cBhvr additive="base">
                                        <p:cTn id="19" dur="500"/>
                                        <p:tgtEl>
                                          <p:spTgt spid="9"/>
                                        </p:tgtEl>
                                        <p:attrNameLst>
                                          <p:attrName>ppt_y</p:attrName>
                                        </p:attrNameLst>
                                      </p:cBhvr>
                                      <p:tavLst>
                                        <p:tav tm="0">
                                          <p:val>
                                            <p:strVal val="ppt_y"/>
                                          </p:val>
                                        </p:tav>
                                        <p:tav tm="100000">
                                          <p:val>
                                            <p:strVal val="1+ppt_h/2"/>
                                          </p:val>
                                        </p:tav>
                                      </p:tavLst>
                                    </p:anim>
                                    <p:set>
                                      <p:cBhvr>
                                        <p:cTn id="20" dur="1" fill="hold">
                                          <p:stCondLst>
                                            <p:cond delay="499"/>
                                          </p:stCondLst>
                                        </p:cTn>
                                        <p:tgtEl>
                                          <p:spTgt spid="9"/>
                                        </p:tgtEl>
                                        <p:attrNameLst>
                                          <p:attrName>style.visibility</p:attrName>
                                        </p:attrNameLst>
                                      </p:cBhvr>
                                      <p:to>
                                        <p:strVal val="hidden"/>
                                      </p:to>
                                    </p:set>
                                  </p:childTnLst>
                                </p:cTn>
                              </p:par>
                              <p:par>
                                <p:cTn id="21" presetID="53" presetClass="entr" presetSubtype="16"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ppt_w</p:attrName>
                                        </p:attrNameLst>
                                      </p:cBhvr>
                                      <p:tavLst>
                                        <p:tav tm="0">
                                          <p:val>
                                            <p:fltVal val="0"/>
                                          </p:val>
                                        </p:tav>
                                        <p:tav tm="100000">
                                          <p:val>
                                            <p:strVal val="#ppt_w"/>
                                          </p:val>
                                        </p:tav>
                                      </p:tavLst>
                                    </p:anim>
                                    <p:anim calcmode="lin" valueType="num">
                                      <p:cBhvr>
                                        <p:cTn id="24" dur="500" fill="hold"/>
                                        <p:tgtEl>
                                          <p:spTgt spid="6"/>
                                        </p:tgtEl>
                                        <p:attrNameLst>
                                          <p:attrName>ppt_h</p:attrName>
                                        </p:attrNameLst>
                                      </p:cBhvr>
                                      <p:tavLst>
                                        <p:tav tm="0">
                                          <p:val>
                                            <p:fltVal val="0"/>
                                          </p:val>
                                        </p:tav>
                                        <p:tav tm="100000">
                                          <p:val>
                                            <p:strVal val="#ppt_h"/>
                                          </p:val>
                                        </p:tav>
                                      </p:tavLst>
                                    </p:anim>
                                    <p:animEffect transition="in" filter="fade">
                                      <p:cBhvr>
                                        <p:cTn id="25" dur="500"/>
                                        <p:tgtEl>
                                          <p:spTgt spid="6"/>
                                        </p:tgtEl>
                                      </p:cBhvr>
                                    </p:animEffect>
                                  </p:childTnLst>
                                </p:cTn>
                              </p:par>
                              <p:par>
                                <p:cTn id="26" presetID="53" presetClass="entr" presetSubtype="16" fill="hold" nodeType="with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fltVal val="0"/>
                                          </p:val>
                                        </p:tav>
                                        <p:tav tm="100000">
                                          <p:val>
                                            <p:strVal val="#ppt_w"/>
                                          </p:val>
                                        </p:tav>
                                      </p:tavLst>
                                    </p:anim>
                                    <p:anim calcmode="lin" valueType="num">
                                      <p:cBhvr>
                                        <p:cTn id="29" dur="500" fill="hold"/>
                                        <p:tgtEl>
                                          <p:spTgt spid="8"/>
                                        </p:tgtEl>
                                        <p:attrNameLst>
                                          <p:attrName>ppt_h</p:attrName>
                                        </p:attrNameLst>
                                      </p:cBhvr>
                                      <p:tavLst>
                                        <p:tav tm="0">
                                          <p:val>
                                            <p:fltVal val="0"/>
                                          </p:val>
                                        </p:tav>
                                        <p:tav tm="100000">
                                          <p:val>
                                            <p:strVal val="#ppt_h"/>
                                          </p:val>
                                        </p:tav>
                                      </p:tavLst>
                                    </p:anim>
                                    <p:animEffect transition="in" filter="fade">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6697A-7D24-1965-9171-C7775ECDE32D}"/>
              </a:ext>
            </a:extLst>
          </p:cNvPr>
          <p:cNvSpPr>
            <a:spLocks noGrp="1"/>
          </p:cNvSpPr>
          <p:nvPr>
            <p:ph type="ctrTitle"/>
          </p:nvPr>
        </p:nvSpPr>
        <p:spPr>
          <a:xfrm>
            <a:off x="268492" y="0"/>
            <a:ext cx="5583668" cy="939423"/>
          </a:xfrm>
        </p:spPr>
        <p:txBody>
          <a:bodyPr/>
          <a:lstStyle/>
          <a:p>
            <a:r>
              <a:rPr lang="en-US" dirty="0"/>
              <a:t>Benefits and Conveniences:</a:t>
            </a:r>
            <a:endParaRPr lang="en-IN" dirty="0"/>
          </a:p>
        </p:txBody>
      </p:sp>
      <p:sp>
        <p:nvSpPr>
          <p:cNvPr id="3" name="Subtitle 2">
            <a:extLst>
              <a:ext uri="{FF2B5EF4-FFF2-40B4-BE49-F238E27FC236}">
                <a16:creationId xmlns:a16="http://schemas.microsoft.com/office/drawing/2014/main" id="{3BA1F7F1-5B13-8F75-1F3E-54A173F1E99B}"/>
              </a:ext>
            </a:extLst>
          </p:cNvPr>
          <p:cNvSpPr>
            <a:spLocks noGrp="1"/>
          </p:cNvSpPr>
          <p:nvPr>
            <p:ph type="subTitle" idx="1"/>
          </p:nvPr>
        </p:nvSpPr>
        <p:spPr>
          <a:xfrm>
            <a:off x="268491" y="1062199"/>
            <a:ext cx="6484001" cy="3333955"/>
          </a:xfrm>
        </p:spPr>
        <p:txBody>
          <a:bodyPr/>
          <a:lstStyle/>
          <a:p>
            <a:pPr>
              <a:buFont typeface="Arial" panose="020B0604020202020204" pitchFamily="34" charset="0"/>
              <a:buChar char="•"/>
            </a:pPr>
            <a:r>
              <a:rPr lang="en-US" sz="1600" dirty="0"/>
              <a:t>The convenience of goods and services is one of the benefits of urbanization.</a:t>
            </a:r>
          </a:p>
          <a:p>
            <a:pPr>
              <a:buFont typeface="Arial" panose="020B0604020202020204" pitchFamily="34" charset="0"/>
              <a:buChar char="•"/>
            </a:pPr>
            <a:r>
              <a:rPr lang="en-US" sz="1600" dirty="0"/>
              <a:t> There is access to more educational and medical services, which allows increased literacy and better health.</a:t>
            </a:r>
          </a:p>
          <a:p>
            <a:pPr>
              <a:buFont typeface="Arial" panose="020B0604020202020204" pitchFamily="34" charset="0"/>
              <a:buChar char="•"/>
            </a:pPr>
            <a:r>
              <a:rPr lang="en-US" sz="1600" dirty="0"/>
              <a:t> There is also less use of personal vehicles and more availability of public transportation.</a:t>
            </a:r>
          </a:p>
          <a:p>
            <a:pPr>
              <a:buFont typeface="Arial" panose="020B0604020202020204" pitchFamily="34" charset="0"/>
              <a:buChar char="•"/>
            </a:pPr>
            <a:r>
              <a:rPr lang="en-US" sz="1600" dirty="0"/>
              <a:t> There is more social integration in urbanized areas. People of different religions, ethnic backgrounds, social classes and races reside in the same area. This leads to more understanding and acceptance of differences.</a:t>
            </a:r>
          </a:p>
          <a:p>
            <a:pPr>
              <a:buFont typeface="Arial" panose="020B0604020202020204" pitchFamily="34" charset="0"/>
              <a:buChar char="•"/>
            </a:pPr>
            <a:r>
              <a:rPr lang="en-US" sz="1600" dirty="0"/>
              <a:t> Another benefit of urbanization is the possibility of greater earning potential because of the availability of more jobs.</a:t>
            </a:r>
            <a:endParaRPr lang="en-IN" sz="1600" dirty="0"/>
          </a:p>
        </p:txBody>
      </p:sp>
      <p:pic>
        <p:nvPicPr>
          <p:cNvPr id="9" name="Picture 8">
            <a:extLst>
              <a:ext uri="{FF2B5EF4-FFF2-40B4-BE49-F238E27FC236}">
                <a16:creationId xmlns:a16="http://schemas.microsoft.com/office/drawing/2014/main" id="{B6A1090F-6017-6F41-82AF-7F40FE9E3B8C}"/>
              </a:ext>
            </a:extLst>
          </p:cNvPr>
          <p:cNvPicPr>
            <a:picLocks noChangeAspect="1"/>
          </p:cNvPicPr>
          <p:nvPr/>
        </p:nvPicPr>
        <p:blipFill>
          <a:blip r:embed="rId2"/>
          <a:stretch>
            <a:fillRect/>
          </a:stretch>
        </p:blipFill>
        <p:spPr>
          <a:xfrm>
            <a:off x="6464103" y="2456363"/>
            <a:ext cx="2525152" cy="1555494"/>
          </a:xfrm>
          <a:prstGeom prst="roundRect">
            <a:avLst>
              <a:gd name="adj" fmla="val 8594"/>
            </a:avLst>
          </a:prstGeom>
          <a:solidFill>
            <a:srgbClr val="FFFFFF">
              <a:shade val="85000"/>
            </a:srgbClr>
          </a:solidFill>
          <a:ln>
            <a:solidFill>
              <a:schemeClr val="tx1"/>
            </a:solidFill>
          </a:ln>
          <a:effectLst>
            <a:reflection blurRad="12700" stA="38000" endPos="28000" dist="5000" dir="5400000" sy="-100000" algn="bl" rotWithShape="0"/>
          </a:effectLst>
        </p:spPr>
      </p:pic>
      <mc:AlternateContent xmlns:mc="http://schemas.openxmlformats.org/markup-compatibility/2006">
        <mc:Choice xmlns:am3d="http://schemas.microsoft.com/office/drawing/2017/model3d" Requires="am3d">
          <p:graphicFrame>
            <p:nvGraphicFramePr>
              <p:cNvPr id="10" name="3D Model 9" descr="Public Transprort Bus&#10;">
                <a:extLst>
                  <a:ext uri="{FF2B5EF4-FFF2-40B4-BE49-F238E27FC236}">
                    <a16:creationId xmlns:a16="http://schemas.microsoft.com/office/drawing/2014/main" id="{E617EB78-FDF3-599B-2ADF-EFF05F5D8759}"/>
                  </a:ext>
                </a:extLst>
              </p:cNvPr>
              <p:cNvGraphicFramePr>
                <a:graphicFrameLocks noChangeAspect="1"/>
              </p:cNvGraphicFramePr>
              <p:nvPr>
                <p:extLst>
                  <p:ext uri="{D42A27DB-BD31-4B8C-83A1-F6EECF244321}">
                    <p14:modId xmlns:p14="http://schemas.microsoft.com/office/powerpoint/2010/main" val="1644707384"/>
                  </p:ext>
                </p:extLst>
              </p:nvPr>
            </p:nvGraphicFramePr>
            <p:xfrm>
              <a:off x="6167966" y="469710"/>
              <a:ext cx="2976034" cy="1390963"/>
            </p:xfrm>
            <a:graphic>
              <a:graphicData uri="http://schemas.microsoft.com/office/drawing/2017/model3d">
                <am3d:model3d r:embed="rId3">
                  <am3d:spPr>
                    <a:xfrm>
                      <a:off x="0" y="0"/>
                      <a:ext cx="2976034" cy="1390963"/>
                    </a:xfrm>
                    <a:prstGeom prst="rect">
                      <a:avLst/>
                    </a:prstGeom>
                  </am3d:spPr>
                  <am3d:camera>
                    <am3d:pos x="0" y="0" z="55819082"/>
                    <am3d:up dx="0" dy="36000000" dz="0"/>
                    <am3d:lookAt x="0" y="0" z="0"/>
                    <am3d:perspective fov="2700000"/>
                  </am3d:camera>
                  <am3d:trans>
                    <am3d:meterPerModelUnit n="859189" d="1000000"/>
                    <am3d:preTrans dx="-3010" dy="-8412981" dz="0"/>
                    <am3d:scale>
                      <am3d:sx n="1000000" d="1000000"/>
                      <am3d:sy n="1000000" d="1000000"/>
                      <am3d:sz n="1000000" d="1000000"/>
                    </am3d:scale>
                    <am3d:rot ay="16200000"/>
                    <am3d:postTrans dx="0" dy="0" dz="0"/>
                  </am3d:trans>
                  <am3d:raster rName="Office3DRenderer" rVer="16.0.8326">
                    <am3d:blip r:embed="rId4"/>
                  </am3d:raster>
                  <am3d:objViewport viewportSz="32855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Public Transprort Bus&#10;">
                <a:extLst>
                  <a:ext uri="{FF2B5EF4-FFF2-40B4-BE49-F238E27FC236}">
                    <a16:creationId xmlns:a16="http://schemas.microsoft.com/office/drawing/2014/main" id="{E617EB78-FDF3-599B-2ADF-EFF05F5D8759}"/>
                  </a:ext>
                </a:extLst>
              </p:cNvPr>
              <p:cNvPicPr>
                <a:picLocks noGrp="1" noRot="1" noChangeAspect="1" noMove="1" noResize="1" noEditPoints="1" noAdjustHandles="1" noChangeArrowheads="1" noChangeShapeType="1" noCrop="1"/>
              </p:cNvPicPr>
              <p:nvPr/>
            </p:nvPicPr>
            <p:blipFill>
              <a:blip r:embed="rId4"/>
              <a:stretch>
                <a:fillRect/>
              </a:stretch>
            </p:blipFill>
            <p:spPr>
              <a:xfrm>
                <a:off x="6167966" y="469710"/>
                <a:ext cx="2976034" cy="1390963"/>
              </a:xfrm>
              <a:prstGeom prst="rect">
                <a:avLst/>
              </a:prstGeom>
            </p:spPr>
          </p:pic>
        </mc:Fallback>
      </mc:AlternateContent>
    </p:spTree>
    <p:extLst>
      <p:ext uri="{BB962C8B-B14F-4D97-AF65-F5344CB8AC3E}">
        <p14:creationId xmlns:p14="http://schemas.microsoft.com/office/powerpoint/2010/main" val="15120281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60" presetClass="entr" presetSubtype="128"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additive="sum">
                                        <p:cTn id="14" dur="1000" fill="hold"/>
                                        <p:tgtEl>
                                          <p:spTgt spid="10"/>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15" dur="1000" fill="hold"/>
                                        <p:tgtEl>
                                          <p:spTgt spid="10"/>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6" dur="1000" fill="hold"/>
                                        <p:tgtEl>
                                          <p:spTgt spid="10"/>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7" dur="1000" fill="hold"/>
                                        <p:tgtEl>
                                          <p:spTgt spid="10"/>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par>
                          <p:cTn id="18" fill="hold">
                            <p:stCondLst>
                              <p:cond delay="2000"/>
                            </p:stCondLst>
                            <p:childTnLst>
                              <p:par>
                                <p:cTn id="19" presetID="39" presetClass="emph" presetSubtype="2" fill="hold" nodeType="afterEffect">
                                  <p:stCondLst>
                                    <p:cond delay="0"/>
                                  </p:stCondLst>
                                  <p:childTnLst>
                                    <p:anim calcmode="lin" valueType="num">
                                      <p:cBhvr additive="sum">
                                        <p:cTn id="20" dur="2000" fill="hold"/>
                                        <p:tgtEl>
                                          <p:spTgt spid="10"/>
                                        </p:tgtEl>
                                        <p:attrNameLst>
                                          <p:attrName>3d.object.rotation.y</p:attrName>
                                        </p:attrNameLst>
                                      </p:cBhvr>
                                      <p:tavLst>
                                        <p:tav tm="0">
                                          <p:val>
                                            <p:fltVal val="0"/>
                                          </p:val>
                                        </p:tav>
                                        <p:tav tm="1120">
                                          <p:val>
                                            <p:fltVal val="-0.0012"/>
                                          </p:val>
                                        </p:tav>
                                        <p:tav tm="2250">
                                          <p:val>
                                            <p:fltVal val="-0.0098"/>
                                          </p:val>
                                        </p:tav>
                                        <p:tav tm="3370">
                                          <p:val>
                                            <p:fltVal val="-0.033"/>
                                          </p:val>
                                        </p:tav>
                                        <p:tav tm="4490">
                                          <p:val>
                                            <p:fltVal val="-0.0789"/>
                                          </p:val>
                                        </p:tav>
                                        <p:tav tm="5620">
                                          <p:val>
                                            <p:fltVal val="-0.1548"/>
                                          </p:val>
                                        </p:tav>
                                        <p:tav tm="6740">
                                          <p:val>
                                            <p:fltVal val="-0.267"/>
                                          </p:val>
                                        </p:tav>
                                        <p:tav tm="7870">
                                          <p:val>
                                            <p:fltVal val="-0.4235"/>
                                          </p:val>
                                        </p:tav>
                                        <p:tav tm="8990">
                                          <p:val>
                                            <p:fltVal val="-0.6337"/>
                                          </p:val>
                                        </p:tav>
                                        <p:tav tm="10110">
                                          <p:val>
                                            <p:fltVal val="-0.9013"/>
                                          </p:val>
                                        </p:tav>
                                        <p:tav tm="11240">
                                          <p:val>
                                            <p:fltVal val="-1.2353"/>
                                          </p:val>
                                        </p:tav>
                                        <p:tav tm="12360">
                                          <p:val>
                                            <p:fltVal val="-1.647"/>
                                          </p:val>
                                        </p:tav>
                                        <p:tav tm="13480">
                                          <p:val>
                                            <p:fltVal val="-2.0869"/>
                                          </p:val>
                                        </p:tav>
                                        <p:tav tm="14610">
                                          <p:val>
                                            <p:fltVal val="-2.4538"/>
                                          </p:val>
                                        </p:tav>
                                        <p:tav tm="15730">
                                          <p:val>
                                            <p:fltVal val="-2.7534"/>
                                          </p:val>
                                        </p:tav>
                                        <p:tav tm="16850">
                                          <p:val>
                                            <p:fltVal val="-2.9876"/>
                                          </p:val>
                                        </p:tav>
                                        <p:tav tm="17980">
                                          <p:val>
                                            <p:fltVal val="-3.1669"/>
                                          </p:val>
                                        </p:tav>
                                        <p:tav tm="19100">
                                          <p:val>
                                            <p:fltVal val="-3.2996"/>
                                          </p:val>
                                        </p:tav>
                                        <p:tav tm="20220">
                                          <p:val>
                                            <p:fltVal val="-3.3906"/>
                                          </p:val>
                                        </p:tav>
                                        <p:tav tm="21350">
                                          <p:val>
                                            <p:fltVal val="-3.4488"/>
                                          </p:val>
                                        </p:tav>
                                        <p:tav tm="22470">
                                          <p:val>
                                            <p:fltVal val="-3.4815"/>
                                          </p:val>
                                        </p:tav>
                                        <p:tav tm="23600">
                                          <p:val>
                                            <p:fltVal val="-3.4961"/>
                                          </p:val>
                                        </p:tav>
                                        <p:tav tm="24720">
                                          <p:val>
                                            <p:fltVal val="-3.4998"/>
                                          </p:val>
                                        </p:tav>
                                        <p:tav tm="25840">
                                          <p:val>
                                            <p:fltVal val="-3.0301"/>
                                          </p:val>
                                        </p:tav>
                                        <p:tav tm="26970">
                                          <p:val>
                                            <p:fltVal val="-0.9661"/>
                                          </p:val>
                                        </p:tav>
                                        <p:tav tm="28090">
                                          <p:val>
                                            <p:fltVal val="2.1525"/>
                                          </p:val>
                                        </p:tav>
                                        <p:tav tm="29210">
                                          <p:val>
                                            <p:fltVal val="6.1215"/>
                                          </p:val>
                                        </p:tav>
                                        <p:tav tm="30340">
                                          <p:val>
                                            <p:fltVal val="10.8322"/>
                                          </p:val>
                                        </p:tav>
                                        <p:tav tm="31460">
                                          <p:val>
                                            <p:fltVal val="16.2132"/>
                                          </p:val>
                                        </p:tav>
                                        <p:tav tm="32580">
                                          <p:val>
                                            <p:fltVal val="22.2128"/>
                                          </p:val>
                                        </p:tav>
                                        <p:tav tm="33710">
                                          <p:val>
                                            <p:fltVal val="28.7297"/>
                                          </p:val>
                                        </p:tav>
                                        <p:tav tm="34830">
                                          <p:val>
                                            <p:fltVal val="35.8493"/>
                                          </p:val>
                                        </p:tav>
                                        <p:tav tm="35960">
                                          <p:val>
                                            <p:fltVal val="43.4888"/>
                                          </p:val>
                                        </p:tav>
                                        <p:tav tm="37080">
                                          <p:val>
                                            <p:fltVal val="51.6257"/>
                                          </p:val>
                                        </p:tav>
                                        <p:tav tm="38200">
                                          <p:val>
                                            <p:fltVal val="60.2402"/>
                                          </p:val>
                                        </p:tav>
                                        <p:tav tm="39330">
                                          <p:val>
                                            <p:fltVal val="69.3155"/>
                                          </p:val>
                                        </p:tav>
                                        <p:tav tm="40450">
                                          <p:val>
                                            <p:fltVal val="78.8364"/>
                                          </p:val>
                                        </p:tav>
                                        <p:tav tm="41570">
                                          <p:val>
                                            <p:fltVal val="88.6987"/>
                                          </p:val>
                                        </p:tav>
                                        <p:tav tm="42700">
                                          <p:val>
                                            <p:fltVal val="99.0679"/>
                                          </p:val>
                                        </p:tav>
                                        <p:tav tm="43820">
                                          <p:val>
                                            <p:fltVal val="109.8461"/>
                                          </p:val>
                                        </p:tav>
                                        <p:tav tm="44940">
                                          <p:val>
                                            <p:fltVal val="121.0232"/>
                                          </p:val>
                                        </p:tav>
                                        <p:tav tm="46070">
                                          <p:val>
                                            <p:fltVal val="132.5899"/>
                                          </p:val>
                                        </p:tav>
                                        <p:tav tm="47190">
                                          <p:val>
                                            <p:fltVal val="144.5376"/>
                                          </p:val>
                                        </p:tav>
                                        <p:tav tm="48310">
                                          <p:val>
                                            <p:fltVal val="156.85851"/>
                                          </p:val>
                                        </p:tav>
                                        <p:tav tm="49440">
                                          <p:val>
                                            <p:fltVal val="169.43021"/>
                                          </p:val>
                                        </p:tav>
                                        <p:tav tm="50560">
                                          <p:val>
                                            <p:fltVal val="182.34309"/>
                                          </p:val>
                                        </p:tav>
                                        <p:tav tm="51690">
                                          <p:val>
                                            <p:fltVal val="195.1411"/>
                                          </p:val>
                                        </p:tav>
                                        <p:tav tm="52810">
                                          <p:val>
                                            <p:fltVal val="207.6945"/>
                                          </p:val>
                                        </p:tav>
                                        <p:tav tm="53930">
                                          <p:val>
                                            <p:fltVal val="219.77251"/>
                                          </p:val>
                                        </p:tav>
                                        <p:tav tm="55060">
                                          <p:val>
                                            <p:fltVal val="231.4814"/>
                                          </p:val>
                                        </p:tav>
                                        <p:tav tm="56180">
                                          <p:val>
                                            <p:fltVal val="242.91341"/>
                                          </p:val>
                                        </p:tav>
                                        <p:tav tm="57300">
                                          <p:val>
                                            <p:fltVal val="253.8558"/>
                                          </p:val>
                                        </p:tav>
                                        <p:tav tm="58430">
                                          <p:val>
                                            <p:fltVal val="264.40329"/>
                                          </p:val>
                                        </p:tav>
                                        <p:tav tm="59550">
                                          <p:val>
                                            <p:fltVal val="274.63501"/>
                                          </p:val>
                                        </p:tav>
                                        <p:tav tm="60670">
                                          <p:val>
                                            <p:fltVal val="284.35721"/>
                                          </p:val>
                                        </p:tav>
                                        <p:tav tm="61800">
                                          <p:val>
                                            <p:fltVal val="293.6507"/>
                                          </p:val>
                                        </p:tav>
                                        <p:tav tm="62920">
                                          <p:val>
                                            <p:fltVal val="302.57959"/>
                                          </p:val>
                                        </p:tav>
                                        <p:tav tm="64040">
                                          <p:val>
                                            <p:fltVal val="310.96921"/>
                                          </p:val>
                                        </p:tav>
                                        <p:tav tm="65170">
                                          <p:val>
                                            <p:fltVal val="318.88379"/>
                                          </p:val>
                                        </p:tav>
                                        <p:tav tm="66290">
                                          <p:val>
                                            <p:fltVal val="326.36801"/>
                                          </p:val>
                                        </p:tav>
                                        <p:tav tm="67420">
                                          <p:val>
                                            <p:fltVal val="333.26511"/>
                                          </p:val>
                                        </p:tav>
                                        <p:tav tm="68540">
                                          <p:val>
                                            <p:fltVal val="339.6712"/>
                                          </p:val>
                                        </p:tav>
                                        <p:tav tm="69660">
                                          <p:val>
                                            <p:fltVal val="345.43851"/>
                                          </p:val>
                                        </p:tav>
                                        <p:tav tm="70790">
                                          <p:val>
                                            <p:fltVal val="350.58469"/>
                                          </p:val>
                                        </p:tav>
                                        <p:tav tm="71910">
                                          <p:val>
                                            <p:fltVal val="355.09189"/>
                                          </p:val>
                                        </p:tav>
                                        <p:tav tm="73030">
                                          <p:val>
                                            <p:fltVal val="358.80179"/>
                                          </p:val>
                                        </p:tav>
                                        <p:tav tm="74160">
                                          <p:val>
                                            <p:fltVal val="361.63531"/>
                                          </p:val>
                                        </p:tav>
                                        <p:tav tm="75280">
                                          <p:val>
                                            <p:fltVal val="363.345"/>
                                          </p:val>
                                        </p:tav>
                                        <p:tav tm="76400">
                                          <p:val>
                                            <p:fltVal val="363.4978"/>
                                          </p:val>
                                        </p:tav>
                                        <p:tav tm="77530">
                                          <p:val>
                                            <p:fltVal val="363.47061"/>
                                          </p:val>
                                        </p:tav>
                                        <p:tav tm="78650">
                                          <p:val>
                                            <p:fltVal val="363.38339"/>
                                          </p:val>
                                        </p:tav>
                                        <p:tav tm="79780">
                                          <p:val>
                                            <p:fltVal val="363.20349"/>
                                          </p:val>
                                        </p:tav>
                                        <p:tav tm="80900">
                                          <p:val>
                                            <p:fltVal val="362.8963"/>
                                          </p:val>
                                        </p:tav>
                                        <p:tav tm="82020">
                                          <p:val>
                                            <p:fltVal val="362.4227"/>
                                          </p:val>
                                        </p:tav>
                                        <p:tav tm="83150">
                                          <p:val>
                                            <p:fltVal val="361.7569"/>
                                          </p:val>
                                        </p:tav>
                                        <p:tav tm="84270">
                                          <p:val>
                                            <p:fltVal val="361.0874"/>
                                          </p:val>
                                        </p:tav>
                                        <p:tav tm="85390">
                                          <p:val>
                                            <p:fltVal val="360.6105"/>
                                          </p:val>
                                        </p:tav>
                                        <p:tav tm="86520">
                                          <p:val>
                                            <p:fltVal val="360.30069"/>
                                          </p:val>
                                        </p:tav>
                                        <p:tav tm="87640">
                                          <p:val>
                                            <p:fltVal val="360.1188"/>
                                          </p:val>
                                        </p:tav>
                                        <p:tav tm="88760">
                                          <p:val>
                                            <p:fltVal val="360.03021"/>
                                          </p:val>
                                        </p:tav>
                                        <p:tav tm="89890">
                                          <p:val>
                                            <p:fltVal val="360.00229"/>
                                          </p:val>
                                        </p:tav>
                                        <p:tav tm="91010">
                                          <p:val>
                                            <p:fltVal val="360"/>
                                          </p:val>
                                        </p:tav>
                                        <p:tav tm="92130">
                                          <p:val>
                                            <p:fltVal val="360"/>
                                          </p:val>
                                        </p:tav>
                                        <p:tav tm="93260">
                                          <p:val>
                                            <p:fltVal val="360"/>
                                          </p:val>
                                        </p:tav>
                                        <p:tav tm="94380">
                                          <p:val>
                                            <p:fltVal val="360"/>
                                          </p:val>
                                        </p:tav>
                                        <p:tav tm="95510">
                                          <p:val>
                                            <p:fltVal val="360"/>
                                          </p:val>
                                        </p:tav>
                                        <p:tav tm="96630">
                                          <p:val>
                                            <p:fltVal val="360"/>
                                          </p:val>
                                        </p:tav>
                                        <p:tav tm="97750">
                                          <p:val>
                                            <p:fltVal val="360"/>
                                          </p:val>
                                        </p:tav>
                                        <p:tav tm="98880">
                                          <p:val>
                                            <p:fltVal val="360"/>
                                          </p:val>
                                        </p:tav>
                                        <p:tav tm="100000">
                                          <p:val>
                                            <p:fltVal val="360"/>
                                          </p:val>
                                        </p:tav>
                                      </p:tavLst>
                                    </p:anim>
                                    <p:anim calcmode="lin" valueType="num">
                                      <p:cBhvr additive="sum">
                                        <p:cTn id="21" dur="2000" fill="hold"/>
                                        <p:tgtEl>
                                          <p:spTgt spid="10"/>
                                        </p:tgtEl>
                                        <p:attrNameLst>
                                          <p:attrName>3d.object.translation.y</p:attrName>
                                        </p:attrNameLst>
                                      </p:cBhvr>
                                      <p:tavLst>
                                        <p:tav tm="0">
                                          <p:val>
                                            <p:fltVal val="0"/>
                                          </p:val>
                                        </p:tav>
                                        <p:tav tm="1120">
                                          <p:val>
                                            <p:fltVal val="0"/>
                                          </p:val>
                                        </p:tav>
                                        <p:tav tm="2250">
                                          <p:val>
                                            <p:fltVal val="-10E-5"/>
                                          </p:val>
                                        </p:tav>
                                        <p:tav tm="3370">
                                          <p:val>
                                            <p:fltVal val="-0.0004"/>
                                          </p:val>
                                        </p:tav>
                                        <p:tav tm="4490">
                                          <p:val>
                                            <p:fltVal val="-0.0011"/>
                                          </p:val>
                                        </p:tav>
                                        <p:tav tm="5620">
                                          <p:val>
                                            <p:fltVal val="-0.0021"/>
                                          </p:val>
                                        </p:tav>
                                        <p:tav tm="6740">
                                          <p:val>
                                            <p:fltVal val="-0.0037"/>
                                          </p:val>
                                        </p:tav>
                                        <p:tav tm="7870">
                                          <p:val>
                                            <p:fltVal val="-0.0059"/>
                                          </p:val>
                                        </p:tav>
                                        <p:tav tm="8990">
                                          <p:val>
                                            <p:fltVal val="-0.0088"/>
                                          </p:val>
                                        </p:tav>
                                        <p:tav tm="10110">
                                          <p:val>
                                            <p:fltVal val="-0.0125"/>
                                          </p:val>
                                        </p:tav>
                                        <p:tav tm="11240">
                                          <p:val>
                                            <p:fltVal val="-0.0162"/>
                                          </p:val>
                                        </p:tav>
                                        <p:tav tm="12360">
                                          <p:val>
                                            <p:fltVal val="-0.0191"/>
                                          </p:val>
                                        </p:tav>
                                        <p:tav tm="13480">
                                          <p:val>
                                            <p:fltVal val="-0.0213"/>
                                          </p:val>
                                        </p:tav>
                                        <p:tav tm="14610">
                                          <p:val>
                                            <p:fltVal val="-0.0228"/>
                                          </p:val>
                                        </p:tav>
                                        <p:tav tm="15730">
                                          <p:val>
                                            <p:fltVal val="-0.0239"/>
                                          </p:val>
                                        </p:tav>
                                        <p:tav tm="16850">
                                          <p:val>
                                            <p:fltVal val="-0.0245"/>
                                          </p:val>
                                        </p:tav>
                                        <p:tav tm="17980">
                                          <p:val>
                                            <p:fltVal val="-0.0248"/>
                                          </p:val>
                                        </p:tav>
                                        <p:tav tm="19100">
                                          <p:val>
                                            <p:fltVal val="-0.0249"/>
                                          </p:val>
                                        </p:tav>
                                        <p:tav tm="20220">
                                          <p:val>
                                            <p:fltVal val="-0.0249"/>
                                          </p:val>
                                        </p:tav>
                                        <p:tav tm="21350">
                                          <p:val>
                                            <p:fltVal val="-0.0248"/>
                                          </p:val>
                                        </p:tav>
                                        <p:tav tm="22470">
                                          <p:val>
                                            <p:fltVal val="-0.0241"/>
                                          </p:val>
                                        </p:tav>
                                        <p:tav tm="23600">
                                          <p:val>
                                            <p:fltVal val="-0.022"/>
                                          </p:val>
                                        </p:tav>
                                        <p:tav tm="24720">
                                          <p:val>
                                            <p:fltVal val="-0.0179"/>
                                          </p:val>
                                        </p:tav>
                                        <p:tav tm="25840">
                                          <p:val>
                                            <p:fltVal val="-0.0113"/>
                                          </p:val>
                                        </p:tav>
                                        <p:tav tm="26970">
                                          <p:val>
                                            <p:fltVal val="-0.0013"/>
                                          </p:val>
                                        </p:tav>
                                        <p:tav tm="28090">
                                          <p:val>
                                            <p:fltVal val="0.0124"/>
                                          </p:val>
                                        </p:tav>
                                        <p:tav tm="29210">
                                          <p:val>
                                            <p:fltVal val="0.0309"/>
                                          </p:val>
                                        </p:tav>
                                        <p:tav tm="30340">
                                          <p:val>
                                            <p:fltVal val="0.0546"/>
                                          </p:val>
                                        </p:tav>
                                        <p:tav tm="31460">
                                          <p:val>
                                            <p:fltVal val="0.0842"/>
                                          </p:val>
                                        </p:tav>
                                        <p:tav tm="32580">
                                          <p:val>
                                            <p:fltVal val="0.1204"/>
                                          </p:val>
                                        </p:tav>
                                        <p:tav tm="33710">
                                          <p:val>
                                            <p:fltVal val="0.1634"/>
                                          </p:val>
                                        </p:tav>
                                        <p:tav tm="34830">
                                          <p:val>
                                            <p:fltVal val="0.2145"/>
                                          </p:val>
                                        </p:tav>
                                        <p:tav tm="35960">
                                          <p:val>
                                            <p:fltVal val="0.2711"/>
                                          </p:val>
                                        </p:tav>
                                        <p:tav tm="37080">
                                          <p:val>
                                            <p:fltVal val="0.3207"/>
                                          </p:val>
                                        </p:tav>
                                        <p:tav tm="38200">
                                          <p:val>
                                            <p:fltVal val="0.3625"/>
                                          </p:val>
                                        </p:tav>
                                        <p:tav tm="39330">
                                          <p:val>
                                            <p:fltVal val="0.3973"/>
                                          </p:val>
                                        </p:tav>
                                        <p:tav tm="40450">
                                          <p:val>
                                            <p:fltVal val="0.4256"/>
                                          </p:val>
                                        </p:tav>
                                        <p:tav tm="41570">
                                          <p:val>
                                            <p:fltVal val="0.448"/>
                                          </p:val>
                                        </p:tav>
                                        <p:tav tm="42700">
                                          <p:val>
                                            <p:fltVal val="0.4655"/>
                                          </p:val>
                                        </p:tav>
                                        <p:tav tm="43820">
                                          <p:val>
                                            <p:fltVal val="0.4786"/>
                                          </p:val>
                                        </p:tav>
                                        <p:tav tm="44940">
                                          <p:val>
                                            <p:fltVal val="0.4878"/>
                                          </p:val>
                                        </p:tav>
                                        <p:tav tm="46070">
                                          <p:val>
                                            <p:fltVal val="0.4939"/>
                                          </p:val>
                                        </p:tav>
                                        <p:tav tm="47190">
                                          <p:val>
                                            <p:fltVal val="0.4975"/>
                                          </p:val>
                                        </p:tav>
                                        <p:tav tm="48310">
                                          <p:val>
                                            <p:fltVal val="0.4993"/>
                                          </p:val>
                                        </p:tav>
                                        <p:tav tm="49440">
                                          <p:val>
                                            <p:fltVal val="0.4999"/>
                                          </p:val>
                                        </p:tav>
                                        <p:tav tm="50560">
                                          <p:val>
                                            <p:fltVal val="0.4999"/>
                                          </p:val>
                                        </p:tav>
                                        <p:tav tm="51690">
                                          <p:val>
                                            <p:fltVal val="0.4998"/>
                                          </p:val>
                                        </p:tav>
                                        <p:tav tm="52810">
                                          <p:val>
                                            <p:fltVal val="0.4988"/>
                                          </p:val>
                                        </p:tav>
                                        <p:tav tm="53930">
                                          <p:val>
                                            <p:fltVal val="0.4965"/>
                                          </p:val>
                                        </p:tav>
                                        <p:tav tm="55060">
                                          <p:val>
                                            <p:fltVal val="0.4921"/>
                                          </p:val>
                                        </p:tav>
                                        <p:tav tm="56180">
                                          <p:val>
                                            <p:fltVal val="0.485"/>
                                          </p:val>
                                        </p:tav>
                                        <p:tav tm="57300">
                                          <p:val>
                                            <p:fltVal val="0.4746"/>
                                          </p:val>
                                        </p:tav>
                                        <p:tav tm="58430">
                                          <p:val>
                                            <p:fltVal val="0.4603"/>
                                          </p:val>
                                        </p:tav>
                                        <p:tav tm="59550">
                                          <p:val>
                                            <p:fltVal val="0.4411"/>
                                          </p:val>
                                        </p:tav>
                                        <p:tav tm="60670">
                                          <p:val>
                                            <p:fltVal val="0.4169"/>
                                          </p:val>
                                        </p:tav>
                                        <p:tav tm="61800">
                                          <p:val>
                                            <p:fltVal val="0.3868"/>
                                          </p:val>
                                        </p:tav>
                                        <p:tav tm="62920">
                                          <p:val>
                                            <p:fltVal val="0.3499"/>
                                          </p:val>
                                        </p:tav>
                                        <p:tav tm="64040">
                                          <p:val>
                                            <p:fltVal val="0.306"/>
                                          </p:val>
                                        </p:tav>
                                        <p:tav tm="65170">
                                          <p:val>
                                            <p:fltVal val="0.2544"/>
                                          </p:val>
                                        </p:tav>
                                        <p:tav tm="66290">
                                          <p:val>
                                            <p:fltVal val="0.1981"/>
                                          </p:val>
                                        </p:tav>
                                        <p:tav tm="67420">
                                          <p:val>
                                            <p:fltVal val="0.1498"/>
                                          </p:val>
                                        </p:tav>
                                        <p:tav tm="68540">
                                          <p:val>
                                            <p:fltVal val="0.1087"/>
                                          </p:val>
                                        </p:tav>
                                        <p:tav tm="69660">
                                          <p:val>
                                            <p:fltVal val="0.0748"/>
                                          </p:val>
                                        </p:tav>
                                        <p:tav tm="70790">
                                          <p:val>
                                            <p:fltVal val="0.0473"/>
                                          </p:val>
                                        </p:tav>
                                        <p:tav tm="71910">
                                          <p:val>
                                            <p:fltVal val="0.0251"/>
                                          </p:val>
                                        </p:tav>
                                        <p:tav tm="73030">
                                          <p:val>
                                            <p:fltVal val="0.0082"/>
                                          </p:val>
                                        </p:tav>
                                        <p:tav tm="74160">
                                          <p:val>
                                            <p:fltVal val="-0.0044"/>
                                          </p:val>
                                        </p:tav>
                                        <p:tav tm="75280">
                                          <p:val>
                                            <p:fltVal val="-0.0134"/>
                                          </p:val>
                                        </p:tav>
                                        <p:tav tm="76400">
                                          <p:val>
                                            <p:fltVal val="-0.0192"/>
                                          </p:val>
                                        </p:tav>
                                        <p:tav tm="77530">
                                          <p:val>
                                            <p:fltVal val="-0.0227"/>
                                          </p:val>
                                        </p:tav>
                                        <p:tav tm="78650">
                                          <p:val>
                                            <p:fltVal val="-0.0244"/>
                                          </p:val>
                                        </p:tav>
                                        <p:tav tm="79780">
                                          <p:val>
                                            <p:fltVal val="-0.0249"/>
                                          </p:val>
                                        </p:tav>
                                        <p:tav tm="80900">
                                          <p:val>
                                            <p:fltVal val="-0.0249"/>
                                          </p:val>
                                        </p:tav>
                                        <p:tav tm="82020">
                                          <p:val>
                                            <p:fltVal val="-0.0244"/>
                                          </p:val>
                                        </p:tav>
                                        <p:tav tm="83150">
                                          <p:val>
                                            <p:fltVal val="-0.0219"/>
                                          </p:val>
                                        </p:tav>
                                        <p:tav tm="84270">
                                          <p:val>
                                            <p:fltVal val="-0.0156"/>
                                          </p:val>
                                        </p:tav>
                                        <p:tav tm="85390">
                                          <p:val>
                                            <p:fltVal val="-0.0039"/>
                                          </p:val>
                                        </p:tav>
                                        <p:tav tm="86520">
                                          <p:val>
                                            <p:fltVal val="0.0104"/>
                                          </p:val>
                                        </p:tav>
                                        <p:tav tm="87640">
                                          <p:val>
                                            <p:fltVal val="0.0192"/>
                                          </p:val>
                                        </p:tav>
                                        <p:tav tm="88760">
                                          <p:val>
                                            <p:fltVal val="0.0235"/>
                                          </p:val>
                                        </p:tav>
                                        <p:tav tm="89890">
                                          <p:val>
                                            <p:fltVal val="0.0248"/>
                                          </p:val>
                                        </p:tav>
                                        <p:tav tm="91010">
                                          <p:val>
                                            <p:fltVal val="0.0249"/>
                                          </p:val>
                                        </p:tav>
                                        <p:tav tm="92130">
                                          <p:val>
                                            <p:fltVal val="0.0247"/>
                                          </p:val>
                                        </p:tav>
                                        <p:tav tm="93260">
                                          <p:val>
                                            <p:fltVal val="0.0234"/>
                                          </p:val>
                                        </p:tav>
                                        <p:tav tm="94380">
                                          <p:val>
                                            <p:fltVal val="0.0202"/>
                                          </p:val>
                                        </p:tav>
                                        <p:tav tm="95510">
                                          <p:val>
                                            <p:fltVal val="0.0143"/>
                                          </p:val>
                                        </p:tav>
                                        <p:tav tm="96630">
                                          <p:val>
                                            <p:fltVal val="0.0071"/>
                                          </p:val>
                                        </p:tav>
                                        <p:tav tm="97750">
                                          <p:val>
                                            <p:fltVal val="0.0027"/>
                                          </p:val>
                                        </p:tav>
                                        <p:tav tm="98880">
                                          <p:val>
                                            <p:fltVal val="0.0007"/>
                                          </p:val>
                                        </p:tav>
                                        <p:tav tm="100000">
                                          <p:val>
                                            <p:fltVal val="0"/>
                                          </p:val>
                                        </p:tav>
                                      </p:tavLst>
                                    </p:anim>
                                    <p:anim calcmode="lin" valueType="num">
                                      <p:cBhvr additive="mult">
                                        <p:cTn id="22" dur="2000" fill="hold"/>
                                        <p:tgtEl>
                                          <p:spTgt spid="10"/>
                                        </p:tgtEl>
                                        <p:attrNameLst>
                                          <p:attrName>3d.object.scale.x</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23" dur="2000" fill="hold"/>
                                        <p:tgtEl>
                                          <p:spTgt spid="10"/>
                                        </p:tgtEl>
                                        <p:attrNameLst>
                                          <p:attrName>3d.object.scale.y</p:attrName>
                                        </p:attrNameLst>
                                      </p:cBhvr>
                                      <p:tavLst>
                                        <p:tav tm="0">
                                          <p:val>
                                            <p:fltVal val="1"/>
                                          </p:val>
                                        </p:tav>
                                        <p:tav tm="1120">
                                          <p:val>
                                            <p:fltVal val="0.9999"/>
                                          </p:val>
                                        </p:tav>
                                        <p:tav tm="2250">
                                          <p:val>
                                            <p:fltVal val="0.9994"/>
                                          </p:val>
                                        </p:tav>
                                        <p:tav tm="3370">
                                          <p:val>
                                            <p:fltVal val="0.9981"/>
                                          </p:val>
                                        </p:tav>
                                        <p:tav tm="4490">
                                          <p:val>
                                            <p:fltVal val="0.9955"/>
                                          </p:val>
                                        </p:tav>
                                        <p:tav tm="5620">
                                          <p:val>
                                            <p:fltVal val="0.9913"/>
                                          </p:val>
                                        </p:tav>
                                        <p:tav tm="6740">
                                          <p:val>
                                            <p:fltVal val="0.985"/>
                                          </p:val>
                                        </p:tav>
                                        <p:tav tm="7870">
                                          <p:val>
                                            <p:fltVal val="0.9763"/>
                                          </p:val>
                                        </p:tav>
                                        <p:tav tm="8990">
                                          <p:val>
                                            <p:fltVal val="0.9646"/>
                                          </p:val>
                                        </p:tav>
                                        <p:tav tm="10110">
                                          <p:val>
                                            <p:fltVal val="0.9497"/>
                                          </p:val>
                                        </p:tav>
                                        <p:tav tm="11240">
                                          <p:val>
                                            <p:fltVal val="0.9348"/>
                                          </p:val>
                                        </p:tav>
                                        <p:tav tm="12360">
                                          <p:val>
                                            <p:fltVal val="0.9232"/>
                                          </p:val>
                                        </p:tav>
                                        <p:tav tm="13480">
                                          <p:val>
                                            <p:fltVal val="0.9146"/>
                                          </p:val>
                                        </p:tav>
                                        <p:tav tm="14610">
                                          <p:val>
                                            <p:fltVal val="0.9084"/>
                                          </p:val>
                                        </p:tav>
                                        <p:tav tm="15730">
                                          <p:val>
                                            <p:fltVal val="0.9042"/>
                                          </p:val>
                                        </p:tav>
                                        <p:tav tm="16850">
                                          <p:val>
                                            <p:fltVal val="0.9017"/>
                                          </p:val>
                                        </p:tav>
                                        <p:tav tm="17980">
                                          <p:val>
                                            <p:fltVal val="0.9005"/>
                                          </p:val>
                                        </p:tav>
                                        <p:tav tm="19100">
                                          <p:val>
                                            <p:fltVal val="0.9"/>
                                          </p:val>
                                        </p:tav>
                                        <p:tav tm="20220">
                                          <p:val>
                                            <p:fltVal val="0.8999"/>
                                          </p:val>
                                        </p:tav>
                                        <p:tav tm="21350">
                                          <p:val>
                                            <p:fltVal val="0.9006"/>
                                          </p:val>
                                        </p:tav>
                                        <p:tav tm="22470">
                                          <p:val>
                                            <p:fltVal val="0.9046"/>
                                          </p:val>
                                        </p:tav>
                                        <p:tav tm="23600">
                                          <p:val>
                                            <p:fltVal val="0.9153"/>
                                          </p:val>
                                        </p:tav>
                                        <p:tav tm="24720">
                                          <p:val>
                                            <p:fltVal val="0.9362"/>
                                          </p:val>
                                        </p:tav>
                                        <p:tav tm="25840">
                                          <p:val>
                                            <p:fltVal val="0.9659"/>
                                          </p:val>
                                        </p:tav>
                                        <p:tav tm="26970">
                                          <p:val>
                                            <p:fltVal val="0.9858"/>
                                          </p:val>
                                        </p:tav>
                                        <p:tav tm="28090">
                                          <p:val>
                                            <p:fltVal val="0.9959"/>
                                          </p:val>
                                        </p:tav>
                                        <p:tav tm="29210">
                                          <p:val>
                                            <p:fltVal val="0.9995"/>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0.9998"/>
                                          </p:val>
                                        </p:tav>
                                        <p:tav tm="68540">
                                          <p:val>
                                            <p:fltVal val="0.9987"/>
                                          </p:val>
                                        </p:tav>
                                        <p:tav tm="69660">
                                          <p:val>
                                            <p:fltVal val="0.9955"/>
                                          </p:val>
                                        </p:tav>
                                        <p:tav tm="70790">
                                          <p:val>
                                            <p:fltVal val="0.9888"/>
                                          </p:val>
                                        </p:tav>
                                        <p:tav tm="71910">
                                          <p:val>
                                            <p:fltVal val="0.9775"/>
                                          </p:val>
                                        </p:tav>
                                        <p:tav tm="73030">
                                          <p:val>
                                            <p:fltVal val="0.9605"/>
                                          </p:val>
                                        </p:tav>
                                        <p:tav tm="74160">
                                          <p:val>
                                            <p:fltVal val="0.9385"/>
                                          </p:val>
                                        </p:tav>
                                        <p:tav tm="75280">
                                          <p:val>
                                            <p:fltVal val="0.9217"/>
                                          </p:val>
                                        </p:tav>
                                        <p:tav tm="76400">
                                          <p:val>
                                            <p:fltVal val="0.9107"/>
                                          </p:val>
                                        </p:tav>
                                        <p:tav tm="77530">
                                          <p:val>
                                            <p:fltVal val="0.9042"/>
                                          </p:val>
                                        </p:tav>
                                        <p:tav tm="78650">
                                          <p:val>
                                            <p:fltVal val="0.901"/>
                                          </p:val>
                                        </p:tav>
                                        <p:tav tm="79780">
                                          <p:val>
                                            <p:fltVal val="0.9"/>
                                          </p:val>
                                        </p:tav>
                                        <p:tav tm="80900">
                                          <p:val>
                                            <p:fltVal val="0.9"/>
                                          </p:val>
                                        </p:tav>
                                        <p:tav tm="82020">
                                          <p:val>
                                            <p:fltVal val="0.901"/>
                                          </p:val>
                                        </p:tav>
                                        <p:tav tm="83150">
                                          <p:val>
                                            <p:fltVal val="0.9061"/>
                                          </p:val>
                                        </p:tav>
                                        <p:tav tm="84270">
                                          <p:val>
                                            <p:fltVal val="0.9186"/>
                                          </p:val>
                                        </p:tav>
                                        <p:tav tm="85390">
                                          <p:val>
                                            <p:fltVal val="0.942"/>
                                          </p:val>
                                        </p:tav>
                                        <p:tav tm="86520">
                                          <p:val>
                                            <p:fltVal val="0.9709"/>
                                          </p:val>
                                        </p:tav>
                                        <p:tav tm="87640">
                                          <p:val>
                                            <p:fltVal val="0.9885"/>
                                          </p:val>
                                        </p:tav>
                                        <p:tav tm="88760">
                                          <p:val>
                                            <p:fltVal val="0.997"/>
                                          </p:val>
                                        </p:tav>
                                        <p:tav tm="89890">
                                          <p:val>
                                            <p:fltVal val="0.9997"/>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24" dur="2000" fill="hold"/>
                                        <p:tgtEl>
                                          <p:spTgt spid="10"/>
                                        </p:tgtEl>
                                        <p:attrNameLst>
                                          <p:attrName>3d.object.scale.z</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424F8-0B98-3A8B-F6B3-BDFBB50F0794}"/>
              </a:ext>
            </a:extLst>
          </p:cNvPr>
          <p:cNvSpPr>
            <a:spLocks noGrp="1"/>
          </p:cNvSpPr>
          <p:nvPr>
            <p:ph type="ctrTitle"/>
          </p:nvPr>
        </p:nvSpPr>
        <p:spPr/>
        <p:txBody>
          <a:bodyPr/>
          <a:lstStyle/>
          <a:p>
            <a:r>
              <a:rPr lang="en-US" dirty="0"/>
              <a:t>Urban vs Rural:</a:t>
            </a:r>
            <a:r>
              <a:rPr lang="en-US" dirty="0">
                <a:latin typeface="Montserrat Medium" panose="00000600000000000000" pitchFamily="2" charset="0"/>
              </a:rPr>
              <a:t> Statistics</a:t>
            </a:r>
            <a:endParaRPr lang="en-IN" dirty="0"/>
          </a:p>
        </p:txBody>
      </p:sp>
      <p:pic>
        <p:nvPicPr>
          <p:cNvPr id="6" name="Picture 5">
            <a:extLst>
              <a:ext uri="{FF2B5EF4-FFF2-40B4-BE49-F238E27FC236}">
                <a16:creationId xmlns:a16="http://schemas.microsoft.com/office/drawing/2014/main" id="{402406E1-3506-32EE-DEAF-66201ED21865}"/>
              </a:ext>
            </a:extLst>
          </p:cNvPr>
          <p:cNvPicPr>
            <a:picLocks noChangeAspect="1"/>
          </p:cNvPicPr>
          <p:nvPr/>
        </p:nvPicPr>
        <p:blipFill>
          <a:blip r:embed="rId2"/>
          <a:stretch>
            <a:fillRect/>
          </a:stretch>
        </p:blipFill>
        <p:spPr>
          <a:xfrm>
            <a:off x="761890" y="1351224"/>
            <a:ext cx="7620219" cy="2924566"/>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48E0F1A3-4E1E-F687-7B2A-C30AA84C63FF}"/>
              </a:ext>
            </a:extLst>
          </p:cNvPr>
          <p:cNvSpPr txBox="1"/>
          <p:nvPr/>
        </p:nvSpPr>
        <p:spPr>
          <a:xfrm>
            <a:off x="2447777" y="4269611"/>
            <a:ext cx="4248443" cy="307777"/>
          </a:xfrm>
          <a:prstGeom prst="rect">
            <a:avLst/>
          </a:prstGeom>
          <a:noFill/>
        </p:spPr>
        <p:txBody>
          <a:bodyPr wrap="square" rtlCol="0">
            <a:spAutoFit/>
          </a:bodyPr>
          <a:lstStyle/>
          <a:p>
            <a:pPr algn="ctr"/>
            <a:r>
              <a:rPr lang="en-US" dirty="0">
                <a:latin typeface="EB Garamond" panose="00000500000000000000" pitchFamily="2" charset="0"/>
                <a:ea typeface="EB Garamond" panose="00000500000000000000" pitchFamily="2" charset="0"/>
              </a:rPr>
              <a:t>Income And Expenditure of Rural and Urban Areas</a:t>
            </a:r>
            <a:endParaRPr lang="en-IN" dirty="0">
              <a:latin typeface="EB Garamond" panose="00000500000000000000" pitchFamily="2" charset="0"/>
              <a:ea typeface="EB Garamond" panose="00000500000000000000" pitchFamily="2" charset="0"/>
            </a:endParaRPr>
          </a:p>
        </p:txBody>
      </p:sp>
      <p:pic>
        <p:nvPicPr>
          <p:cNvPr id="9" name="Picture 8">
            <a:extLst>
              <a:ext uri="{FF2B5EF4-FFF2-40B4-BE49-F238E27FC236}">
                <a16:creationId xmlns:a16="http://schemas.microsoft.com/office/drawing/2014/main" id="{C5FECF86-FB2E-9A91-815B-D7BC4EFD1ABD}"/>
              </a:ext>
            </a:extLst>
          </p:cNvPr>
          <p:cNvPicPr>
            <a:picLocks noChangeAspect="1"/>
          </p:cNvPicPr>
          <p:nvPr/>
        </p:nvPicPr>
        <p:blipFill>
          <a:blip r:embed="rId3"/>
          <a:stretch>
            <a:fillRect/>
          </a:stretch>
        </p:blipFill>
        <p:spPr>
          <a:xfrm>
            <a:off x="1667022" y="1034100"/>
            <a:ext cx="5931355" cy="3378656"/>
          </a:xfrm>
          <a:prstGeom prst="rect">
            <a:avLst/>
          </a:prstGeom>
          <a:ln>
            <a:noFill/>
          </a:ln>
          <a:effectLst>
            <a:outerShdw blurRad="190500" algn="tl" rotWithShape="0">
              <a:srgbClr val="000000">
                <a:alpha val="70000"/>
              </a:srgbClr>
            </a:outerShdw>
          </a:effectLst>
        </p:spPr>
      </p:pic>
      <p:sp>
        <p:nvSpPr>
          <p:cNvPr id="12" name="TextBox 11">
            <a:extLst>
              <a:ext uri="{FF2B5EF4-FFF2-40B4-BE49-F238E27FC236}">
                <a16:creationId xmlns:a16="http://schemas.microsoft.com/office/drawing/2014/main" id="{4A8004EB-94E3-FEFE-8062-DE3DBEDB91A6}"/>
              </a:ext>
            </a:extLst>
          </p:cNvPr>
          <p:cNvSpPr txBox="1"/>
          <p:nvPr/>
        </p:nvSpPr>
        <p:spPr>
          <a:xfrm>
            <a:off x="3117600" y="4577388"/>
            <a:ext cx="3326400" cy="307777"/>
          </a:xfrm>
          <a:prstGeom prst="rect">
            <a:avLst/>
          </a:prstGeom>
          <a:noFill/>
        </p:spPr>
        <p:txBody>
          <a:bodyPr wrap="square" rtlCol="0">
            <a:spAutoFit/>
          </a:bodyPr>
          <a:lstStyle/>
          <a:p>
            <a:pPr algn="ctr"/>
            <a:r>
              <a:rPr lang="en-US" dirty="0">
                <a:latin typeface="EB Garamond" panose="00000500000000000000" pitchFamily="2" charset="0"/>
                <a:ea typeface="EB Garamond" panose="00000500000000000000" pitchFamily="2" charset="0"/>
              </a:rPr>
              <a:t>Literacy in Urban vs Rural Areas</a:t>
            </a:r>
            <a:endParaRPr lang="en-IN" dirty="0">
              <a:latin typeface="EB Garamond" panose="00000500000000000000" pitchFamily="2" charset="0"/>
              <a:ea typeface="EB Garamond" panose="00000500000000000000" pitchFamily="2" charset="0"/>
            </a:endParaRPr>
          </a:p>
        </p:txBody>
      </p:sp>
      <p:pic>
        <p:nvPicPr>
          <p:cNvPr id="14" name="Picture 13">
            <a:extLst>
              <a:ext uri="{FF2B5EF4-FFF2-40B4-BE49-F238E27FC236}">
                <a16:creationId xmlns:a16="http://schemas.microsoft.com/office/drawing/2014/main" id="{C7706704-03A9-82DD-46EF-4BFAF9E30BF6}"/>
              </a:ext>
            </a:extLst>
          </p:cNvPr>
          <p:cNvPicPr>
            <a:picLocks noChangeAspect="1"/>
          </p:cNvPicPr>
          <p:nvPr/>
        </p:nvPicPr>
        <p:blipFill>
          <a:blip r:embed="rId4"/>
          <a:stretch>
            <a:fillRect/>
          </a:stretch>
        </p:blipFill>
        <p:spPr>
          <a:xfrm>
            <a:off x="1842797" y="1034100"/>
            <a:ext cx="5458405" cy="3263177"/>
          </a:xfrm>
          <a:prstGeom prst="rect">
            <a:avLst/>
          </a:prstGeom>
          <a:ln>
            <a:noFill/>
          </a:ln>
          <a:effectLst>
            <a:outerShdw blurRad="190500" algn="tl" rotWithShape="0">
              <a:srgbClr val="000000">
                <a:alpha val="70000"/>
              </a:srgbClr>
            </a:outerShdw>
          </a:effectLst>
        </p:spPr>
      </p:pic>
      <p:sp>
        <p:nvSpPr>
          <p:cNvPr id="15" name="TextBox 14">
            <a:extLst>
              <a:ext uri="{FF2B5EF4-FFF2-40B4-BE49-F238E27FC236}">
                <a16:creationId xmlns:a16="http://schemas.microsoft.com/office/drawing/2014/main" id="{57EBCEAB-E0AE-6CDE-4823-D68B534BBF65}"/>
              </a:ext>
            </a:extLst>
          </p:cNvPr>
          <p:cNvSpPr txBox="1"/>
          <p:nvPr/>
        </p:nvSpPr>
        <p:spPr>
          <a:xfrm>
            <a:off x="2865380" y="4423499"/>
            <a:ext cx="3830840" cy="307777"/>
          </a:xfrm>
          <a:prstGeom prst="rect">
            <a:avLst/>
          </a:prstGeom>
          <a:noFill/>
        </p:spPr>
        <p:txBody>
          <a:bodyPr wrap="square" rtlCol="0">
            <a:spAutoFit/>
          </a:bodyPr>
          <a:lstStyle/>
          <a:p>
            <a:pPr algn="ctr"/>
            <a:r>
              <a:rPr lang="en-US" dirty="0">
                <a:latin typeface="EB Garamond" panose="00000500000000000000" pitchFamily="2" charset="0"/>
                <a:ea typeface="EB Garamond" panose="00000500000000000000" pitchFamily="2" charset="0"/>
              </a:rPr>
              <a:t>Infant Mortality Rate in Urban vs Rural Areas</a:t>
            </a:r>
            <a:endParaRPr lang="en-IN" dirty="0">
              <a:latin typeface="EB Garamond" panose="00000500000000000000" pitchFamily="2" charset="0"/>
              <a:ea typeface="EB Garamond" panose="00000500000000000000" pitchFamily="2" charset="0"/>
            </a:endParaRPr>
          </a:p>
        </p:txBody>
      </p:sp>
    </p:spTree>
    <p:extLst>
      <p:ext uri="{BB962C8B-B14F-4D97-AF65-F5344CB8AC3E}">
        <p14:creationId xmlns:p14="http://schemas.microsoft.com/office/powerpoint/2010/main" val="29674360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xit" presetSubtype="4" fill="hold" nodeType="clickEffect">
                                  <p:stCondLst>
                                    <p:cond delay="0"/>
                                  </p:stCondLst>
                                  <p:childTnLst>
                                    <p:anim calcmode="lin" valueType="num">
                                      <p:cBhvr additive="base">
                                        <p:cTn id="17" dur="500"/>
                                        <p:tgtEl>
                                          <p:spTgt spid="6"/>
                                        </p:tgtEl>
                                        <p:attrNameLst>
                                          <p:attrName>ppt_x</p:attrName>
                                        </p:attrNameLst>
                                      </p:cBhvr>
                                      <p:tavLst>
                                        <p:tav tm="0">
                                          <p:val>
                                            <p:strVal val="ppt_x"/>
                                          </p:val>
                                        </p:tav>
                                        <p:tav tm="100000">
                                          <p:val>
                                            <p:strVal val="ppt_x"/>
                                          </p:val>
                                        </p:tav>
                                      </p:tavLst>
                                    </p:anim>
                                    <p:anim calcmode="lin" valueType="num">
                                      <p:cBhvr additive="base">
                                        <p:cTn id="18" dur="500"/>
                                        <p:tgtEl>
                                          <p:spTgt spid="6"/>
                                        </p:tgtEl>
                                        <p:attrNameLst>
                                          <p:attrName>ppt_y</p:attrName>
                                        </p:attrNameLst>
                                      </p:cBhvr>
                                      <p:tavLst>
                                        <p:tav tm="0">
                                          <p:val>
                                            <p:strVal val="ppt_y"/>
                                          </p:val>
                                        </p:tav>
                                        <p:tav tm="100000">
                                          <p:val>
                                            <p:strVal val="1+ppt_h/2"/>
                                          </p:val>
                                        </p:tav>
                                      </p:tavLst>
                                    </p:anim>
                                    <p:set>
                                      <p:cBhvr>
                                        <p:cTn id="19" dur="1" fill="hold">
                                          <p:stCondLst>
                                            <p:cond delay="499"/>
                                          </p:stCondLst>
                                        </p:cTn>
                                        <p:tgtEl>
                                          <p:spTgt spid="6"/>
                                        </p:tgtEl>
                                        <p:attrNameLst>
                                          <p:attrName>style.visibility</p:attrName>
                                        </p:attrNameLst>
                                      </p:cBhvr>
                                      <p:to>
                                        <p:strVal val="hidden"/>
                                      </p:to>
                                    </p:set>
                                  </p:childTnLst>
                                </p:cTn>
                              </p:par>
                              <p:par>
                                <p:cTn id="20" presetID="1" presetClass="exit" presetSubtype="0" fill="hold" grpId="1" nodeType="withEffect">
                                  <p:stCondLst>
                                    <p:cond delay="0"/>
                                  </p:stCondLst>
                                  <p:childTnLst>
                                    <p:set>
                                      <p:cBhvr>
                                        <p:cTn id="21" dur="1" fill="hold">
                                          <p:stCondLst>
                                            <p:cond delay="0"/>
                                          </p:stCondLst>
                                        </p:cTn>
                                        <p:tgtEl>
                                          <p:spTgt spid="7"/>
                                        </p:tgtEl>
                                        <p:attrNameLst>
                                          <p:attrName>style.visibility</p:attrName>
                                        </p:attrNameLst>
                                      </p:cBhvr>
                                      <p:to>
                                        <p:strVal val="hidden"/>
                                      </p:to>
                                    </p:set>
                                  </p:childTnLst>
                                </p:cTn>
                              </p:par>
                              <p:par>
                                <p:cTn id="22" presetID="2" presetClass="entr" presetSubtype="2"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1+#ppt_w/2"/>
                                          </p:val>
                                        </p:tav>
                                        <p:tav tm="100000">
                                          <p:val>
                                            <p:strVal val="#ppt_x"/>
                                          </p:val>
                                        </p:tav>
                                      </p:tavLst>
                                    </p:anim>
                                    <p:anim calcmode="lin" valueType="num">
                                      <p:cBhvr additive="base">
                                        <p:cTn id="25" dur="500" fill="hold"/>
                                        <p:tgtEl>
                                          <p:spTgt spid="9"/>
                                        </p:tgtEl>
                                        <p:attrNameLst>
                                          <p:attrName>ppt_y</p:attrName>
                                        </p:attrNameLst>
                                      </p:cBhvr>
                                      <p:tavLst>
                                        <p:tav tm="0">
                                          <p:val>
                                            <p:strVal val="#ppt_y"/>
                                          </p:val>
                                        </p:tav>
                                        <p:tav tm="100000">
                                          <p:val>
                                            <p:strVal val="#ppt_y"/>
                                          </p:val>
                                        </p:tav>
                                      </p:tavLst>
                                    </p:anim>
                                  </p:childTnLst>
                                </p:cTn>
                              </p:par>
                              <p:par>
                                <p:cTn id="26" presetID="45"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ppt_w</p:attrName>
                                        </p:attrNameLst>
                                      </p:cBhvr>
                                      <p:tavLst>
                                        <p:tav tm="0" fmla="#ppt_w*sin(2.5*pi*$)">
                                          <p:val>
                                            <p:fltVal val="0"/>
                                          </p:val>
                                        </p:tav>
                                        <p:tav tm="100000">
                                          <p:val>
                                            <p:fltVal val="1"/>
                                          </p:val>
                                        </p:tav>
                                      </p:tavLst>
                                    </p:anim>
                                    <p:anim calcmode="lin" valueType="num">
                                      <p:cBhvr>
                                        <p:cTn id="30" dur="1000" fill="hold"/>
                                        <p:tgtEl>
                                          <p:spTgt spid="12"/>
                                        </p:tgtEl>
                                        <p:attrNameLst>
                                          <p:attrName>ppt_h</p:attrName>
                                        </p:attrNameLst>
                                      </p:cBhvr>
                                      <p:tavLst>
                                        <p:tav tm="0">
                                          <p:val>
                                            <p:strVal val="#ppt_h"/>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2" presetClass="exit" presetSubtype="4" fill="hold" nodeType="clickEffect">
                                  <p:stCondLst>
                                    <p:cond delay="0"/>
                                  </p:stCondLst>
                                  <p:childTnLst>
                                    <p:anim calcmode="lin" valueType="num">
                                      <p:cBhvr additive="base">
                                        <p:cTn id="34" dur="500"/>
                                        <p:tgtEl>
                                          <p:spTgt spid="9"/>
                                        </p:tgtEl>
                                        <p:attrNameLst>
                                          <p:attrName>ppt_x</p:attrName>
                                        </p:attrNameLst>
                                      </p:cBhvr>
                                      <p:tavLst>
                                        <p:tav tm="0">
                                          <p:val>
                                            <p:strVal val="ppt_x"/>
                                          </p:val>
                                        </p:tav>
                                        <p:tav tm="100000">
                                          <p:val>
                                            <p:strVal val="ppt_x"/>
                                          </p:val>
                                        </p:tav>
                                      </p:tavLst>
                                    </p:anim>
                                    <p:anim calcmode="lin" valueType="num">
                                      <p:cBhvr additive="base">
                                        <p:cTn id="35" dur="500"/>
                                        <p:tgtEl>
                                          <p:spTgt spid="9"/>
                                        </p:tgtEl>
                                        <p:attrNameLst>
                                          <p:attrName>ppt_y</p:attrName>
                                        </p:attrNameLst>
                                      </p:cBhvr>
                                      <p:tavLst>
                                        <p:tav tm="0">
                                          <p:val>
                                            <p:strVal val="ppt_y"/>
                                          </p:val>
                                        </p:tav>
                                        <p:tav tm="100000">
                                          <p:val>
                                            <p:strVal val="1+ppt_h/2"/>
                                          </p:val>
                                        </p:tav>
                                      </p:tavLst>
                                    </p:anim>
                                    <p:set>
                                      <p:cBhvr>
                                        <p:cTn id="36" dur="1" fill="hold">
                                          <p:stCondLst>
                                            <p:cond delay="499"/>
                                          </p:stCondLst>
                                        </p:cTn>
                                        <p:tgtEl>
                                          <p:spTgt spid="9"/>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12"/>
                                        </p:tgtEl>
                                        <p:attrNameLst>
                                          <p:attrName>style.visibility</p:attrName>
                                        </p:attrNameLst>
                                      </p:cBhvr>
                                      <p:to>
                                        <p:strVal val="hidden"/>
                                      </p:to>
                                    </p:set>
                                  </p:childTnLst>
                                </p:cTn>
                              </p:par>
                              <p:par>
                                <p:cTn id="39" presetID="2" presetClass="entr" presetSubtype="8" fill="hold" nodeType="with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additive="base">
                                        <p:cTn id="41" dur="500" fill="hold"/>
                                        <p:tgtEl>
                                          <p:spTgt spid="14"/>
                                        </p:tgtEl>
                                        <p:attrNameLst>
                                          <p:attrName>ppt_x</p:attrName>
                                        </p:attrNameLst>
                                      </p:cBhvr>
                                      <p:tavLst>
                                        <p:tav tm="0">
                                          <p:val>
                                            <p:strVal val="0-#ppt_w/2"/>
                                          </p:val>
                                        </p:tav>
                                        <p:tav tm="100000">
                                          <p:val>
                                            <p:strVal val="#ppt_x"/>
                                          </p:val>
                                        </p:tav>
                                      </p:tavLst>
                                    </p:anim>
                                    <p:anim calcmode="lin" valueType="num">
                                      <p:cBhvr additive="base">
                                        <p:cTn id="42" dur="500" fill="hold"/>
                                        <p:tgtEl>
                                          <p:spTgt spid="14"/>
                                        </p:tgtEl>
                                        <p:attrNameLst>
                                          <p:attrName>ppt_y</p:attrName>
                                        </p:attrNameLst>
                                      </p:cBhvr>
                                      <p:tavLst>
                                        <p:tav tm="0">
                                          <p:val>
                                            <p:strVal val="#ppt_y"/>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additive="base">
                                        <p:cTn id="45" dur="500" fill="hold"/>
                                        <p:tgtEl>
                                          <p:spTgt spid="15"/>
                                        </p:tgtEl>
                                        <p:attrNameLst>
                                          <p:attrName>ppt_x</p:attrName>
                                        </p:attrNameLst>
                                      </p:cBhvr>
                                      <p:tavLst>
                                        <p:tav tm="0">
                                          <p:val>
                                            <p:strVal val="#ppt_x"/>
                                          </p:val>
                                        </p:tav>
                                        <p:tav tm="100000">
                                          <p:val>
                                            <p:strVal val="#ppt_x"/>
                                          </p:val>
                                        </p:tav>
                                      </p:tavLst>
                                    </p:anim>
                                    <p:anim calcmode="lin" valueType="num">
                                      <p:cBhvr additive="base">
                                        <p:cTn id="46"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2" grpId="0"/>
      <p:bldP spid="12" grpId="1"/>
      <p:bldP spid="15" grpId="0"/>
    </p:bldLst>
  </p:timing>
</p:sld>
</file>

<file path=ppt/theme/theme1.xml><?xml version="1.0" encoding="utf-8"?>
<a:theme xmlns:a="http://schemas.openxmlformats.org/drawingml/2006/main" name="Real Estate Marketing Plan ">
  <a:themeElements>
    <a:clrScheme name="Simple Light">
      <a:dk1>
        <a:srgbClr val="000000"/>
      </a:dk1>
      <a:lt1>
        <a:srgbClr val="FFFFFF"/>
      </a:lt1>
      <a:dk2>
        <a:srgbClr val="D39C2D"/>
      </a:dk2>
      <a:lt2>
        <a:srgbClr val="F9BF3E"/>
      </a:lt2>
      <a:accent1>
        <a:srgbClr val="FFCB64"/>
      </a:accent1>
      <a:accent2>
        <a:srgbClr val="FCD977"/>
      </a:accent2>
      <a:accent3>
        <a:srgbClr val="FFE48D"/>
      </a:accent3>
      <a:accent4>
        <a:srgbClr val="74C1B9"/>
      </a:accent4>
      <a:accent5>
        <a:srgbClr val="9AD7D2"/>
      </a:accent5>
      <a:accent6>
        <a:srgbClr val="E2A334"/>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ADA496A8-9B2B-48B1-8B1A-B8FEA9241A66}">
  <we:reference id="wa200001396" version="4.1.3.0" store="en-US" storeType="OMEX"/>
  <we:alternateReferences>
    <we:reference id="wa200001396" version="4.1.3.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387</TotalTime>
  <Words>926</Words>
  <Application>Microsoft Office PowerPoint</Application>
  <PresentationFormat>On-screen Show (16:9)</PresentationFormat>
  <Paragraphs>68</Paragraphs>
  <Slides>13</Slides>
  <Notes>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13</vt:i4>
      </vt:variant>
    </vt:vector>
  </HeadingPairs>
  <TitlesOfParts>
    <vt:vector size="26" baseType="lpstr">
      <vt:lpstr>Arial</vt:lpstr>
      <vt:lpstr>Wingdings</vt:lpstr>
      <vt:lpstr>Source Serif Pro</vt:lpstr>
      <vt:lpstr>Adobe Heiti Std R</vt:lpstr>
      <vt:lpstr>Squada One</vt:lpstr>
      <vt:lpstr>Inter Light</vt:lpstr>
      <vt:lpstr>Montserrat Light</vt:lpstr>
      <vt:lpstr>Montserrat ExtraBold</vt:lpstr>
      <vt:lpstr>EB Garamond</vt:lpstr>
      <vt:lpstr>Montserrat Medium</vt:lpstr>
      <vt:lpstr>Montserrat Black</vt:lpstr>
      <vt:lpstr>Garamond</vt:lpstr>
      <vt:lpstr>Real Estate Marketing Plan </vt:lpstr>
      <vt:lpstr>URBANIZATION</vt:lpstr>
      <vt:lpstr>Introduction</vt:lpstr>
      <vt:lpstr>CLASSIFICATION OF URBAN SETTLEMENTS:</vt:lpstr>
      <vt:lpstr>LARGEST CITIES ON EARTH</vt:lpstr>
      <vt:lpstr>Problems in Urban Areas:</vt:lpstr>
      <vt:lpstr>—Manmohan Singh</vt:lpstr>
      <vt:lpstr>INCREASE IN POPULATION   IN  URBAN  AREAS . </vt:lpstr>
      <vt:lpstr>Benefits and Conveniences:</vt:lpstr>
      <vt:lpstr>Urban vs Rural: Statistics</vt:lpstr>
      <vt:lpstr>Ways to Combat problems of Urban Areas</vt:lpstr>
      <vt:lpstr>               Smart Cities   </vt:lpstr>
      <vt:lpstr>Satellite Cities </vt:lpstr>
      <vt:lpstr>THANKS</vt:lpstr>
    </vt:vector>
  </TitlesOfParts>
  <Manager>Abhishek</Manager>
  <Company>Hacker.Inc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Urbanization</dc:title>
  <dc:creator>Aditya Raj</dc:creator>
  <cp:lastModifiedBy>chunk boi</cp:lastModifiedBy>
  <cp:revision>16</cp:revision>
  <dcterms:modified xsi:type="dcterms:W3CDTF">2023-01-10T02:07:43Z</dcterms:modified>
  <cp:version>v1.0.0</cp:version>
</cp:coreProperties>
</file>